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0.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1.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95" r:id="rId4"/>
  </p:sldMasterIdLst>
  <p:notesMasterIdLst>
    <p:notesMasterId r:id="rId17"/>
  </p:notesMasterIdLst>
  <p:sldIdLst>
    <p:sldId id="1051" r:id="rId5"/>
    <p:sldId id="1052" r:id="rId6"/>
    <p:sldId id="575" r:id="rId7"/>
    <p:sldId id="576" r:id="rId8"/>
    <p:sldId id="1053" r:id="rId9"/>
    <p:sldId id="1054" r:id="rId10"/>
    <p:sldId id="1055" r:id="rId11"/>
    <p:sldId id="1056" r:id="rId12"/>
    <p:sldId id="1057" r:id="rId13"/>
    <p:sldId id="577" r:id="rId14"/>
    <p:sldId id="578" r:id="rId15"/>
    <p:sldId id="1058" r:id="rId16"/>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18B00"/>
    <a:srgbClr val="4C5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15DB82-D673-4AB5-A80B-63D390F002AF}" v="1" dt="2026-10-12T11:39:57.36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1"/>
    <p:restoredTop sz="94646"/>
  </p:normalViewPr>
  <p:slideViewPr>
    <p:cSldViewPr snapToGrid="0">
      <p:cViewPr varScale="1">
        <p:scale>
          <a:sx n="101" d="100"/>
          <a:sy n="101" d="100"/>
        </p:scale>
        <p:origin x="87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st Blonk" userId="fa1a343a-b4a3-40f5-a407-b3409577b833" providerId="ADAL" clId="{4C0BAD35-1CD0-5229-8019-6C30B75FE8F5}"/>
    <pc:docChg chg="undo custSel addSld delSld modSld sldOrd delMainMaster modMainMaster">
      <pc:chgData name="Just Blonk" userId="fa1a343a-b4a3-40f5-a407-b3409577b833" providerId="ADAL" clId="{4C0BAD35-1CD0-5229-8019-6C30B75FE8F5}" dt="2026-09-24T08:08:03.187" v="6548" actId="2696"/>
      <pc:docMkLst>
        <pc:docMk/>
      </pc:docMkLst>
    </pc:docChg>
  </pc:docChgLst>
  <pc:docChgLst>
    <pc:chgData name="Just Blonk" userId="S::just.blonk@schuttelaar.nl::fa1a343a-b4a3-40f5-a407-b3409577b833" providerId="AD" clId="Web-{B7250453-504A-1171-3728-95EE1D9D1983}"/>
    <pc:docChg chg="delSld">
      <pc:chgData name="Just Blonk" userId="S::just.blonk@schuttelaar.nl::fa1a343a-b4a3-40f5-a407-b3409577b833" providerId="AD" clId="Web-{B7250453-504A-1171-3728-95EE1D9D1983}" dt="2026-09-24T07:49:46.360" v="2"/>
      <pc:docMkLst>
        <pc:docMk/>
      </pc:docMkLst>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sovon-fs-03\sovon\Project\Inv\S2024.111_Broedvogelinventarisaties%20en%20rapportage%20Landgoed%20Twickel\Rapport\GelderseWaard%20(Zuidstrang)\GelderseWaard_NIEUW.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sovon-fs-03\sovon\Project\Inv\S2024.111_Broedvogelinventarisaties%20en%20rapportage%20Landgoed%20Twickel\Rapport\GelderseWaard%20(Zuidstrang)\GelderseWaard_NIEUW.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sovon-fs-03\sovon\Project\Inv\S2024.111_Broedvogelinventarisaties%20en%20rapportage%20Landgoed%20Twickel\Rapport\GelderseWaard%20(Zuidstrang)\GelderseWaard_NIEUW.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1"/>
          <c:order val="0"/>
          <c:tx>
            <c:strRef>
              <c:f>Worksheet!$A$62</c:f>
              <c:strCache>
                <c:ptCount val="1"/>
                <c:pt idx="0">
                  <c:v>Kwartel</c:v>
                </c:pt>
              </c:strCache>
            </c:strRef>
          </c:tx>
          <c:spPr>
            <a:ln w="28575" cap="rnd">
              <a:solidFill>
                <a:schemeClr val="accent2"/>
              </a:solidFill>
              <a:round/>
            </a:ln>
            <a:effectLst/>
          </c:spPr>
          <c:marker>
            <c:symbol val="none"/>
          </c:marker>
          <c:cat>
            <c:numRef>
              <c:f>Worksheet!$G$1:$AI$1</c:f>
              <c:numCache>
                <c:formatCode>General</c:formatCode>
                <c:ptCount val="29"/>
                <c:pt idx="0">
                  <c:v>1995</c:v>
                </c:pt>
                <c:pt idx="1">
                  <c:v>1996</c:v>
                </c:pt>
                <c:pt idx="2">
                  <c:v>1997</c:v>
                </c:pt>
                <c:pt idx="3">
                  <c:v>1998</c:v>
                </c:pt>
                <c:pt idx="4">
                  <c:v>1999</c:v>
                </c:pt>
                <c:pt idx="5">
                  <c:v>2000</c:v>
                </c:pt>
                <c:pt idx="6">
                  <c:v>2002</c:v>
                </c:pt>
                <c:pt idx="7">
                  <c:v>2003</c:v>
                </c:pt>
                <c:pt idx="8">
                  <c:v>2004</c:v>
                </c:pt>
                <c:pt idx="9">
                  <c:v>2005</c:v>
                </c:pt>
                <c:pt idx="10">
                  <c:v>2006</c:v>
                </c:pt>
                <c:pt idx="11">
                  <c:v>2007</c:v>
                </c:pt>
                <c:pt idx="12">
                  <c:v>2008</c:v>
                </c:pt>
                <c:pt idx="13">
                  <c:v>2009</c:v>
                </c:pt>
                <c:pt idx="14">
                  <c:v>2010</c:v>
                </c:pt>
                <c:pt idx="15">
                  <c:v>2011</c:v>
                </c:pt>
                <c:pt idx="16">
                  <c:v>2012</c:v>
                </c:pt>
                <c:pt idx="17">
                  <c:v>2013</c:v>
                </c:pt>
                <c:pt idx="18">
                  <c:v>2014</c:v>
                </c:pt>
                <c:pt idx="19">
                  <c:v>2015</c:v>
                </c:pt>
                <c:pt idx="20">
                  <c:v>2016</c:v>
                </c:pt>
                <c:pt idx="21">
                  <c:v>2017</c:v>
                </c:pt>
                <c:pt idx="22">
                  <c:v>2018</c:v>
                </c:pt>
                <c:pt idx="23">
                  <c:v>2019</c:v>
                </c:pt>
                <c:pt idx="24">
                  <c:v>2020</c:v>
                </c:pt>
                <c:pt idx="25">
                  <c:v>2021</c:v>
                </c:pt>
                <c:pt idx="26">
                  <c:v>2022</c:v>
                </c:pt>
                <c:pt idx="27">
                  <c:v>2023</c:v>
                </c:pt>
                <c:pt idx="28">
                  <c:v>2024</c:v>
                </c:pt>
              </c:numCache>
            </c:numRef>
          </c:cat>
          <c:val>
            <c:numRef>
              <c:f>Worksheet!$G$62:$AI$62</c:f>
              <c:numCache>
                <c:formatCode>General</c:formatCode>
                <c:ptCount val="29"/>
                <c:pt idx="0">
                  <c:v>0</c:v>
                </c:pt>
                <c:pt idx="1">
                  <c:v>1</c:v>
                </c:pt>
                <c:pt idx="2">
                  <c:v>2</c:v>
                </c:pt>
                <c:pt idx="3">
                  <c:v>2</c:v>
                </c:pt>
                <c:pt idx="4">
                  <c:v>2</c:v>
                </c:pt>
                <c:pt idx="5">
                  <c:v>0</c:v>
                </c:pt>
                <c:pt idx="6">
                  <c:v>0</c:v>
                </c:pt>
                <c:pt idx="7">
                  <c:v>0</c:v>
                </c:pt>
                <c:pt idx="8">
                  <c:v>0</c:v>
                </c:pt>
                <c:pt idx="9">
                  <c:v>0</c:v>
                </c:pt>
                <c:pt idx="10">
                  <c:v>0</c:v>
                </c:pt>
                <c:pt idx="11">
                  <c:v>0</c:v>
                </c:pt>
                <c:pt idx="12">
                  <c:v>0</c:v>
                </c:pt>
                <c:pt idx="13">
                  <c:v>1</c:v>
                </c:pt>
                <c:pt idx="14">
                  <c:v>2</c:v>
                </c:pt>
                <c:pt idx="15">
                  <c:v>4</c:v>
                </c:pt>
                <c:pt idx="16">
                  <c:v>0</c:v>
                </c:pt>
                <c:pt idx="17">
                  <c:v>1</c:v>
                </c:pt>
                <c:pt idx="18">
                  <c:v>2</c:v>
                </c:pt>
                <c:pt idx="19">
                  <c:v>1</c:v>
                </c:pt>
                <c:pt idx="20">
                  <c:v>1</c:v>
                </c:pt>
                <c:pt idx="21">
                  <c:v>1</c:v>
                </c:pt>
                <c:pt idx="22">
                  <c:v>0</c:v>
                </c:pt>
                <c:pt idx="23">
                  <c:v>4</c:v>
                </c:pt>
                <c:pt idx="24">
                  <c:v>0</c:v>
                </c:pt>
                <c:pt idx="25">
                  <c:v>7</c:v>
                </c:pt>
                <c:pt idx="26">
                  <c:v>4</c:v>
                </c:pt>
                <c:pt idx="27">
                  <c:v>2</c:v>
                </c:pt>
                <c:pt idx="28">
                  <c:v>0</c:v>
                </c:pt>
              </c:numCache>
            </c:numRef>
          </c:val>
          <c:smooth val="0"/>
          <c:extLst>
            <c:ext xmlns:c16="http://schemas.microsoft.com/office/drawing/2014/chart" uri="{C3380CC4-5D6E-409C-BE32-E72D297353CC}">
              <c16:uniqueId val="{00000000-D7B7-42B1-A7C1-325442417292}"/>
            </c:ext>
          </c:extLst>
        </c:ser>
        <c:ser>
          <c:idx val="4"/>
          <c:order val="1"/>
          <c:tx>
            <c:strRef>
              <c:f>Worksheet!$A$48</c:f>
              <c:strCache>
                <c:ptCount val="1"/>
                <c:pt idx="0">
                  <c:v>Kievit</c:v>
                </c:pt>
              </c:strCache>
            </c:strRef>
          </c:tx>
          <c:spPr>
            <a:ln w="28575" cap="rnd">
              <a:solidFill>
                <a:schemeClr val="accent5"/>
              </a:solidFill>
              <a:round/>
            </a:ln>
            <a:effectLst/>
          </c:spPr>
          <c:marker>
            <c:symbol val="none"/>
          </c:marker>
          <c:cat>
            <c:numRef>
              <c:f>Worksheet!$G$1:$AI$1</c:f>
              <c:numCache>
                <c:formatCode>General</c:formatCode>
                <c:ptCount val="29"/>
                <c:pt idx="0">
                  <c:v>1995</c:v>
                </c:pt>
                <c:pt idx="1">
                  <c:v>1996</c:v>
                </c:pt>
                <c:pt idx="2">
                  <c:v>1997</c:v>
                </c:pt>
                <c:pt idx="3">
                  <c:v>1998</c:v>
                </c:pt>
                <c:pt idx="4">
                  <c:v>1999</c:v>
                </c:pt>
                <c:pt idx="5">
                  <c:v>2000</c:v>
                </c:pt>
                <c:pt idx="6">
                  <c:v>2002</c:v>
                </c:pt>
                <c:pt idx="7">
                  <c:v>2003</c:v>
                </c:pt>
                <c:pt idx="8">
                  <c:v>2004</c:v>
                </c:pt>
                <c:pt idx="9">
                  <c:v>2005</c:v>
                </c:pt>
                <c:pt idx="10">
                  <c:v>2006</c:v>
                </c:pt>
                <c:pt idx="11">
                  <c:v>2007</c:v>
                </c:pt>
                <c:pt idx="12">
                  <c:v>2008</c:v>
                </c:pt>
                <c:pt idx="13">
                  <c:v>2009</c:v>
                </c:pt>
                <c:pt idx="14">
                  <c:v>2010</c:v>
                </c:pt>
                <c:pt idx="15">
                  <c:v>2011</c:v>
                </c:pt>
                <c:pt idx="16">
                  <c:v>2012</c:v>
                </c:pt>
                <c:pt idx="17">
                  <c:v>2013</c:v>
                </c:pt>
                <c:pt idx="18">
                  <c:v>2014</c:v>
                </c:pt>
                <c:pt idx="19">
                  <c:v>2015</c:v>
                </c:pt>
                <c:pt idx="20">
                  <c:v>2016</c:v>
                </c:pt>
                <c:pt idx="21">
                  <c:v>2017</c:v>
                </c:pt>
                <c:pt idx="22">
                  <c:v>2018</c:v>
                </c:pt>
                <c:pt idx="23">
                  <c:v>2019</c:v>
                </c:pt>
                <c:pt idx="24">
                  <c:v>2020</c:v>
                </c:pt>
                <c:pt idx="25">
                  <c:v>2021</c:v>
                </c:pt>
                <c:pt idx="26">
                  <c:v>2022</c:v>
                </c:pt>
                <c:pt idx="27">
                  <c:v>2023</c:v>
                </c:pt>
                <c:pt idx="28">
                  <c:v>2024</c:v>
                </c:pt>
              </c:numCache>
            </c:numRef>
          </c:cat>
          <c:val>
            <c:numRef>
              <c:f>Worksheet!$G$48:$AI$48</c:f>
              <c:numCache>
                <c:formatCode>General</c:formatCode>
                <c:ptCount val="29"/>
                <c:pt idx="1">
                  <c:v>20</c:v>
                </c:pt>
                <c:pt idx="2">
                  <c:v>31</c:v>
                </c:pt>
                <c:pt idx="3">
                  <c:v>28</c:v>
                </c:pt>
                <c:pt idx="4">
                  <c:v>28</c:v>
                </c:pt>
                <c:pt idx="5">
                  <c:v>17</c:v>
                </c:pt>
                <c:pt idx="6">
                  <c:v>20</c:v>
                </c:pt>
                <c:pt idx="7">
                  <c:v>26</c:v>
                </c:pt>
                <c:pt idx="8">
                  <c:v>25</c:v>
                </c:pt>
                <c:pt idx="9">
                  <c:v>22</c:v>
                </c:pt>
                <c:pt idx="10">
                  <c:v>10</c:v>
                </c:pt>
                <c:pt idx="11">
                  <c:v>9</c:v>
                </c:pt>
                <c:pt idx="12">
                  <c:v>15</c:v>
                </c:pt>
                <c:pt idx="13">
                  <c:v>24</c:v>
                </c:pt>
                <c:pt idx="14">
                  <c:v>16</c:v>
                </c:pt>
                <c:pt idx="15">
                  <c:v>16</c:v>
                </c:pt>
                <c:pt idx="16">
                  <c:v>13</c:v>
                </c:pt>
                <c:pt idx="17">
                  <c:v>11</c:v>
                </c:pt>
                <c:pt idx="18">
                  <c:v>13</c:v>
                </c:pt>
                <c:pt idx="19">
                  <c:v>35</c:v>
                </c:pt>
                <c:pt idx="20">
                  <c:v>18</c:v>
                </c:pt>
                <c:pt idx="21">
                  <c:v>21</c:v>
                </c:pt>
                <c:pt idx="22">
                  <c:v>30</c:v>
                </c:pt>
                <c:pt idx="23">
                  <c:v>14</c:v>
                </c:pt>
                <c:pt idx="24">
                  <c:v>17</c:v>
                </c:pt>
                <c:pt idx="25">
                  <c:v>17</c:v>
                </c:pt>
                <c:pt idx="26">
                  <c:v>10</c:v>
                </c:pt>
                <c:pt idx="27">
                  <c:v>18</c:v>
                </c:pt>
                <c:pt idx="28">
                  <c:v>13</c:v>
                </c:pt>
              </c:numCache>
            </c:numRef>
          </c:val>
          <c:smooth val="0"/>
          <c:extLst>
            <c:ext xmlns:c16="http://schemas.microsoft.com/office/drawing/2014/chart" uri="{C3380CC4-5D6E-409C-BE32-E72D297353CC}">
              <c16:uniqueId val="{00000001-D7B7-42B1-A7C1-325442417292}"/>
            </c:ext>
          </c:extLst>
        </c:ser>
        <c:ser>
          <c:idx val="5"/>
          <c:order val="2"/>
          <c:tx>
            <c:strRef>
              <c:f>Worksheet!$A$73</c:f>
              <c:strCache>
                <c:ptCount val="1"/>
                <c:pt idx="0">
                  <c:v>Patrijs</c:v>
                </c:pt>
              </c:strCache>
            </c:strRef>
          </c:tx>
          <c:spPr>
            <a:ln w="28575" cap="rnd">
              <a:solidFill>
                <a:schemeClr val="accent6"/>
              </a:solidFill>
              <a:round/>
            </a:ln>
            <a:effectLst/>
          </c:spPr>
          <c:marker>
            <c:symbol val="none"/>
          </c:marker>
          <c:val>
            <c:numRef>
              <c:f>Worksheet!$G$73:$AI$73</c:f>
              <c:numCache>
                <c:formatCode>General</c:formatCode>
                <c:ptCount val="29"/>
                <c:pt idx="0">
                  <c:v>0</c:v>
                </c:pt>
                <c:pt idx="1">
                  <c:v>7</c:v>
                </c:pt>
                <c:pt idx="2">
                  <c:v>6</c:v>
                </c:pt>
                <c:pt idx="3">
                  <c:v>3</c:v>
                </c:pt>
                <c:pt idx="4">
                  <c:v>3</c:v>
                </c:pt>
                <c:pt idx="5">
                  <c:v>2</c:v>
                </c:pt>
                <c:pt idx="6">
                  <c:v>1</c:v>
                </c:pt>
                <c:pt idx="7">
                  <c:v>0</c:v>
                </c:pt>
                <c:pt idx="8">
                  <c:v>0</c:v>
                </c:pt>
                <c:pt idx="9">
                  <c:v>0</c:v>
                </c:pt>
                <c:pt idx="10">
                  <c:v>1</c:v>
                </c:pt>
                <c:pt idx="11">
                  <c:v>0</c:v>
                </c:pt>
                <c:pt idx="12">
                  <c:v>1</c:v>
                </c:pt>
                <c:pt idx="13">
                  <c:v>1</c:v>
                </c:pt>
                <c:pt idx="14">
                  <c:v>2</c:v>
                </c:pt>
                <c:pt idx="15">
                  <c:v>1</c:v>
                </c:pt>
                <c:pt idx="16">
                  <c:v>1</c:v>
                </c:pt>
                <c:pt idx="17">
                  <c:v>2</c:v>
                </c:pt>
                <c:pt idx="18">
                  <c:v>0</c:v>
                </c:pt>
                <c:pt idx="19">
                  <c:v>0</c:v>
                </c:pt>
                <c:pt idx="20">
                  <c:v>1</c:v>
                </c:pt>
                <c:pt idx="21">
                  <c:v>1</c:v>
                </c:pt>
                <c:pt idx="22">
                  <c:v>0</c:v>
                </c:pt>
                <c:pt idx="23">
                  <c:v>0</c:v>
                </c:pt>
                <c:pt idx="24">
                  <c:v>0</c:v>
                </c:pt>
                <c:pt idx="25">
                  <c:v>1</c:v>
                </c:pt>
                <c:pt idx="26">
                  <c:v>0</c:v>
                </c:pt>
                <c:pt idx="27">
                  <c:v>1</c:v>
                </c:pt>
                <c:pt idx="28">
                  <c:v>0</c:v>
                </c:pt>
              </c:numCache>
            </c:numRef>
          </c:val>
          <c:smooth val="0"/>
          <c:extLst>
            <c:ext xmlns:c16="http://schemas.microsoft.com/office/drawing/2014/chart" uri="{C3380CC4-5D6E-409C-BE32-E72D297353CC}">
              <c16:uniqueId val="{00000002-D7B7-42B1-A7C1-325442417292}"/>
            </c:ext>
          </c:extLst>
        </c:ser>
        <c:ser>
          <c:idx val="0"/>
          <c:order val="3"/>
          <c:tx>
            <c:strRef>
              <c:f>Worksheet!$A$94</c:f>
              <c:strCache>
                <c:ptCount val="1"/>
                <c:pt idx="0">
                  <c:v>Steenuil</c:v>
                </c:pt>
              </c:strCache>
            </c:strRef>
          </c:tx>
          <c:spPr>
            <a:ln w="28575" cap="rnd">
              <a:solidFill>
                <a:schemeClr val="accent1"/>
              </a:solidFill>
              <a:round/>
            </a:ln>
            <a:effectLst/>
          </c:spPr>
          <c:marker>
            <c:symbol val="none"/>
          </c:marker>
          <c:val>
            <c:numRef>
              <c:f>Worksheet!$G$94:$AI$94</c:f>
              <c:numCache>
                <c:formatCode>General</c:formatCode>
                <c:ptCount val="29"/>
                <c:pt idx="1">
                  <c:v>5</c:v>
                </c:pt>
                <c:pt idx="2">
                  <c:v>6</c:v>
                </c:pt>
                <c:pt idx="3">
                  <c:v>5</c:v>
                </c:pt>
                <c:pt idx="4">
                  <c:v>5</c:v>
                </c:pt>
                <c:pt idx="5">
                  <c:v>4</c:v>
                </c:pt>
                <c:pt idx="6">
                  <c:v>3</c:v>
                </c:pt>
                <c:pt idx="7">
                  <c:v>3</c:v>
                </c:pt>
                <c:pt idx="8">
                  <c:v>3</c:v>
                </c:pt>
                <c:pt idx="9">
                  <c:v>2</c:v>
                </c:pt>
                <c:pt idx="10">
                  <c:v>1</c:v>
                </c:pt>
                <c:pt idx="11">
                  <c:v>1</c:v>
                </c:pt>
                <c:pt idx="12">
                  <c:v>1</c:v>
                </c:pt>
                <c:pt idx="13">
                  <c:v>1</c:v>
                </c:pt>
                <c:pt idx="14">
                  <c:v>2</c:v>
                </c:pt>
                <c:pt idx="15">
                  <c:v>1</c:v>
                </c:pt>
                <c:pt idx="16">
                  <c:v>2</c:v>
                </c:pt>
                <c:pt idx="17">
                  <c:v>1</c:v>
                </c:pt>
                <c:pt idx="18">
                  <c:v>1</c:v>
                </c:pt>
                <c:pt idx="19">
                  <c:v>0</c:v>
                </c:pt>
                <c:pt idx="20">
                  <c:v>1</c:v>
                </c:pt>
                <c:pt idx="21">
                  <c:v>1</c:v>
                </c:pt>
                <c:pt idx="22">
                  <c:v>3</c:v>
                </c:pt>
                <c:pt idx="23">
                  <c:v>2</c:v>
                </c:pt>
                <c:pt idx="24">
                  <c:v>2</c:v>
                </c:pt>
                <c:pt idx="25">
                  <c:v>1</c:v>
                </c:pt>
                <c:pt idx="26">
                  <c:v>2</c:v>
                </c:pt>
                <c:pt idx="27">
                  <c:v>1</c:v>
                </c:pt>
                <c:pt idx="28">
                  <c:v>2</c:v>
                </c:pt>
              </c:numCache>
            </c:numRef>
          </c:val>
          <c:smooth val="0"/>
          <c:extLst>
            <c:ext xmlns:c16="http://schemas.microsoft.com/office/drawing/2014/chart" uri="{C3380CC4-5D6E-409C-BE32-E72D297353CC}">
              <c16:uniqueId val="{00000003-D7B7-42B1-A7C1-325442417292}"/>
            </c:ext>
          </c:extLst>
        </c:ser>
        <c:dLbls>
          <c:showLegendKey val="0"/>
          <c:showVal val="0"/>
          <c:showCatName val="0"/>
          <c:showSerName val="0"/>
          <c:showPercent val="0"/>
          <c:showBubbleSize val="0"/>
        </c:dLbls>
        <c:smooth val="0"/>
        <c:axId val="282869535"/>
        <c:axId val="286220319"/>
      </c:lineChart>
      <c:catAx>
        <c:axId val="282869535"/>
        <c:scaling>
          <c:orientation val="minMax"/>
        </c:scaling>
        <c:delete val="0"/>
        <c:axPos val="b"/>
        <c:numFmt formatCode="General" sourceLinked="1"/>
        <c:majorTickMark val="none"/>
        <c:minorTickMark val="out"/>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Trebuchet MS" panose="020B0603020202020204" pitchFamily="34" charset="0"/>
                <a:ea typeface="+mn-ea"/>
                <a:cs typeface="+mn-cs"/>
              </a:defRPr>
            </a:pPr>
            <a:endParaRPr lang="nl-NL"/>
          </a:p>
        </c:txPr>
        <c:crossAx val="286220319"/>
        <c:crosses val="autoZero"/>
        <c:auto val="1"/>
        <c:lblAlgn val="ctr"/>
        <c:lblOffset val="100"/>
        <c:tickLblSkip val="2"/>
        <c:noMultiLvlLbl val="0"/>
      </c:catAx>
      <c:valAx>
        <c:axId val="286220319"/>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nl-NL"/>
                  <a:t>territoria</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nl-NL"/>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Trebuchet MS" panose="020B0603020202020204" pitchFamily="34" charset="0"/>
                <a:ea typeface="+mn-ea"/>
                <a:cs typeface="+mn-cs"/>
              </a:defRPr>
            </a:pPr>
            <a:endParaRPr lang="nl-NL"/>
          </a:p>
        </c:txPr>
        <c:crossAx val="282869535"/>
        <c:crosses val="autoZero"/>
        <c:crossBetween val="between"/>
      </c:valAx>
      <c:spPr>
        <a:noFill/>
        <a:ln>
          <a:solidFill>
            <a:schemeClr val="tx1"/>
          </a:solid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Trebuchet MS" panose="020B0603020202020204" pitchFamily="34" charset="0"/>
              <a:ea typeface="+mn-ea"/>
              <a:cs typeface="+mn-cs"/>
            </a:defRPr>
          </a:pPr>
          <a:endParaRPr lang="nl-NL"/>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pPr>
      <a:endParaRPr lang="nl-NL"/>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4"/>
          <c:order val="0"/>
          <c:tx>
            <c:strRef>
              <c:f>Worksheet!$A$102</c:f>
              <c:strCache>
                <c:ptCount val="1"/>
                <c:pt idx="0">
                  <c:v>Veldleeuwerik</c:v>
                </c:pt>
              </c:strCache>
            </c:strRef>
          </c:tx>
          <c:spPr>
            <a:ln w="28575" cap="rnd">
              <a:solidFill>
                <a:schemeClr val="accent5"/>
              </a:solidFill>
              <a:round/>
            </a:ln>
            <a:effectLst/>
          </c:spPr>
          <c:marker>
            <c:symbol val="none"/>
          </c:marker>
          <c:cat>
            <c:numRef>
              <c:f>Worksheet!$G$1:$AI$1</c:f>
              <c:numCache>
                <c:formatCode>General</c:formatCode>
                <c:ptCount val="29"/>
                <c:pt idx="0">
                  <c:v>1995</c:v>
                </c:pt>
                <c:pt idx="1">
                  <c:v>1996</c:v>
                </c:pt>
                <c:pt idx="2">
                  <c:v>1997</c:v>
                </c:pt>
                <c:pt idx="3">
                  <c:v>1998</c:v>
                </c:pt>
                <c:pt idx="4">
                  <c:v>1999</c:v>
                </c:pt>
                <c:pt idx="5">
                  <c:v>2000</c:v>
                </c:pt>
                <c:pt idx="6">
                  <c:v>2002</c:v>
                </c:pt>
                <c:pt idx="7">
                  <c:v>2003</c:v>
                </c:pt>
                <c:pt idx="8">
                  <c:v>2004</c:v>
                </c:pt>
                <c:pt idx="9">
                  <c:v>2005</c:v>
                </c:pt>
                <c:pt idx="10">
                  <c:v>2006</c:v>
                </c:pt>
                <c:pt idx="11">
                  <c:v>2007</c:v>
                </c:pt>
                <c:pt idx="12">
                  <c:v>2008</c:v>
                </c:pt>
                <c:pt idx="13">
                  <c:v>2009</c:v>
                </c:pt>
                <c:pt idx="14">
                  <c:v>2010</c:v>
                </c:pt>
                <c:pt idx="15">
                  <c:v>2011</c:v>
                </c:pt>
                <c:pt idx="16">
                  <c:v>2012</c:v>
                </c:pt>
                <c:pt idx="17">
                  <c:v>2013</c:v>
                </c:pt>
                <c:pt idx="18">
                  <c:v>2014</c:v>
                </c:pt>
                <c:pt idx="19">
                  <c:v>2015</c:v>
                </c:pt>
                <c:pt idx="20">
                  <c:v>2016</c:v>
                </c:pt>
                <c:pt idx="21">
                  <c:v>2017</c:v>
                </c:pt>
                <c:pt idx="22">
                  <c:v>2018</c:v>
                </c:pt>
                <c:pt idx="23">
                  <c:v>2019</c:v>
                </c:pt>
                <c:pt idx="24">
                  <c:v>2020</c:v>
                </c:pt>
                <c:pt idx="25">
                  <c:v>2021</c:v>
                </c:pt>
                <c:pt idx="26">
                  <c:v>2022</c:v>
                </c:pt>
                <c:pt idx="27">
                  <c:v>2023</c:v>
                </c:pt>
                <c:pt idx="28">
                  <c:v>2024</c:v>
                </c:pt>
              </c:numCache>
            </c:numRef>
          </c:cat>
          <c:val>
            <c:numRef>
              <c:f>Worksheet!$G$102:$AI$102</c:f>
              <c:numCache>
                <c:formatCode>General</c:formatCode>
                <c:ptCount val="29"/>
                <c:pt idx="0">
                  <c:v>3</c:v>
                </c:pt>
                <c:pt idx="1">
                  <c:v>3</c:v>
                </c:pt>
                <c:pt idx="2">
                  <c:v>4</c:v>
                </c:pt>
                <c:pt idx="3">
                  <c:v>6</c:v>
                </c:pt>
                <c:pt idx="4">
                  <c:v>10</c:v>
                </c:pt>
                <c:pt idx="5">
                  <c:v>8</c:v>
                </c:pt>
                <c:pt idx="6">
                  <c:v>4</c:v>
                </c:pt>
                <c:pt idx="7">
                  <c:v>4</c:v>
                </c:pt>
                <c:pt idx="8">
                  <c:v>5</c:v>
                </c:pt>
                <c:pt idx="9">
                  <c:v>2</c:v>
                </c:pt>
                <c:pt idx="10">
                  <c:v>3</c:v>
                </c:pt>
                <c:pt idx="11">
                  <c:v>2</c:v>
                </c:pt>
                <c:pt idx="12">
                  <c:v>5</c:v>
                </c:pt>
                <c:pt idx="13">
                  <c:v>5</c:v>
                </c:pt>
                <c:pt idx="14">
                  <c:v>6</c:v>
                </c:pt>
                <c:pt idx="15">
                  <c:v>11</c:v>
                </c:pt>
                <c:pt idx="16">
                  <c:v>9</c:v>
                </c:pt>
                <c:pt idx="17">
                  <c:v>6</c:v>
                </c:pt>
                <c:pt idx="18">
                  <c:v>7</c:v>
                </c:pt>
                <c:pt idx="19">
                  <c:v>11</c:v>
                </c:pt>
                <c:pt idx="20">
                  <c:v>8</c:v>
                </c:pt>
                <c:pt idx="21">
                  <c:v>7</c:v>
                </c:pt>
                <c:pt idx="22">
                  <c:v>9</c:v>
                </c:pt>
                <c:pt idx="23">
                  <c:v>10</c:v>
                </c:pt>
                <c:pt idx="24">
                  <c:v>14</c:v>
                </c:pt>
                <c:pt idx="25">
                  <c:v>14</c:v>
                </c:pt>
                <c:pt idx="26">
                  <c:v>15</c:v>
                </c:pt>
                <c:pt idx="27">
                  <c:v>21</c:v>
                </c:pt>
                <c:pt idx="28">
                  <c:v>18</c:v>
                </c:pt>
              </c:numCache>
            </c:numRef>
          </c:val>
          <c:smooth val="0"/>
          <c:extLst>
            <c:ext xmlns:c16="http://schemas.microsoft.com/office/drawing/2014/chart" uri="{C3380CC4-5D6E-409C-BE32-E72D297353CC}">
              <c16:uniqueId val="{00000000-30A1-45BC-8B34-E6CA489C4279}"/>
            </c:ext>
          </c:extLst>
        </c:ser>
        <c:ser>
          <c:idx val="0"/>
          <c:order val="1"/>
          <c:tx>
            <c:strRef>
              <c:f>Worksheet!$A$84</c:f>
              <c:strCache>
                <c:ptCount val="1"/>
                <c:pt idx="0">
                  <c:v>Roodborsttapuit</c:v>
                </c:pt>
              </c:strCache>
            </c:strRef>
          </c:tx>
          <c:spPr>
            <a:ln w="28575" cap="rnd">
              <a:solidFill>
                <a:schemeClr val="accent1"/>
              </a:solidFill>
              <a:round/>
            </a:ln>
            <a:effectLst/>
          </c:spPr>
          <c:marker>
            <c:symbol val="none"/>
          </c:marker>
          <c:cat>
            <c:numRef>
              <c:f>Worksheet!$G$1:$AI$1</c:f>
              <c:numCache>
                <c:formatCode>General</c:formatCode>
                <c:ptCount val="29"/>
                <c:pt idx="0">
                  <c:v>1995</c:v>
                </c:pt>
                <c:pt idx="1">
                  <c:v>1996</c:v>
                </c:pt>
                <c:pt idx="2">
                  <c:v>1997</c:v>
                </c:pt>
                <c:pt idx="3">
                  <c:v>1998</c:v>
                </c:pt>
                <c:pt idx="4">
                  <c:v>1999</c:v>
                </c:pt>
                <c:pt idx="5">
                  <c:v>2000</c:v>
                </c:pt>
                <c:pt idx="6">
                  <c:v>2002</c:v>
                </c:pt>
                <c:pt idx="7">
                  <c:v>2003</c:v>
                </c:pt>
                <c:pt idx="8">
                  <c:v>2004</c:v>
                </c:pt>
                <c:pt idx="9">
                  <c:v>2005</c:v>
                </c:pt>
                <c:pt idx="10">
                  <c:v>2006</c:v>
                </c:pt>
                <c:pt idx="11">
                  <c:v>2007</c:v>
                </c:pt>
                <c:pt idx="12">
                  <c:v>2008</c:v>
                </c:pt>
                <c:pt idx="13">
                  <c:v>2009</c:v>
                </c:pt>
                <c:pt idx="14">
                  <c:v>2010</c:v>
                </c:pt>
                <c:pt idx="15">
                  <c:v>2011</c:v>
                </c:pt>
                <c:pt idx="16">
                  <c:v>2012</c:v>
                </c:pt>
                <c:pt idx="17">
                  <c:v>2013</c:v>
                </c:pt>
                <c:pt idx="18">
                  <c:v>2014</c:v>
                </c:pt>
                <c:pt idx="19">
                  <c:v>2015</c:v>
                </c:pt>
                <c:pt idx="20">
                  <c:v>2016</c:v>
                </c:pt>
                <c:pt idx="21">
                  <c:v>2017</c:v>
                </c:pt>
                <c:pt idx="22">
                  <c:v>2018</c:v>
                </c:pt>
                <c:pt idx="23">
                  <c:v>2019</c:v>
                </c:pt>
                <c:pt idx="24">
                  <c:v>2020</c:v>
                </c:pt>
                <c:pt idx="25">
                  <c:v>2021</c:v>
                </c:pt>
                <c:pt idx="26">
                  <c:v>2022</c:v>
                </c:pt>
                <c:pt idx="27">
                  <c:v>2023</c:v>
                </c:pt>
                <c:pt idx="28">
                  <c:v>2024</c:v>
                </c:pt>
              </c:numCache>
            </c:numRef>
          </c:cat>
          <c:val>
            <c:numRef>
              <c:f>Worksheet!$G$84:$AI$84</c:f>
              <c:numCache>
                <c:formatCode>General</c:formatCode>
                <c:ptCount val="29"/>
                <c:pt idx="0">
                  <c:v>0</c:v>
                </c:pt>
                <c:pt idx="1">
                  <c:v>0</c:v>
                </c:pt>
                <c:pt idx="2">
                  <c:v>0</c:v>
                </c:pt>
                <c:pt idx="3">
                  <c:v>0</c:v>
                </c:pt>
                <c:pt idx="4">
                  <c:v>0</c:v>
                </c:pt>
                <c:pt idx="5">
                  <c:v>0</c:v>
                </c:pt>
                <c:pt idx="6">
                  <c:v>0</c:v>
                </c:pt>
                <c:pt idx="7">
                  <c:v>0</c:v>
                </c:pt>
                <c:pt idx="8">
                  <c:v>0</c:v>
                </c:pt>
                <c:pt idx="9">
                  <c:v>1</c:v>
                </c:pt>
                <c:pt idx="10">
                  <c:v>3</c:v>
                </c:pt>
                <c:pt idx="11">
                  <c:v>5</c:v>
                </c:pt>
                <c:pt idx="12">
                  <c:v>7</c:v>
                </c:pt>
                <c:pt idx="13">
                  <c:v>6</c:v>
                </c:pt>
                <c:pt idx="14">
                  <c:v>8</c:v>
                </c:pt>
                <c:pt idx="15">
                  <c:v>9</c:v>
                </c:pt>
                <c:pt idx="16">
                  <c:v>13</c:v>
                </c:pt>
                <c:pt idx="17">
                  <c:v>8</c:v>
                </c:pt>
                <c:pt idx="18">
                  <c:v>7</c:v>
                </c:pt>
                <c:pt idx="19">
                  <c:v>8</c:v>
                </c:pt>
                <c:pt idx="20">
                  <c:v>5</c:v>
                </c:pt>
                <c:pt idx="21">
                  <c:v>12</c:v>
                </c:pt>
                <c:pt idx="22">
                  <c:v>12</c:v>
                </c:pt>
                <c:pt idx="23">
                  <c:v>7</c:v>
                </c:pt>
                <c:pt idx="24">
                  <c:v>10</c:v>
                </c:pt>
                <c:pt idx="25">
                  <c:v>16</c:v>
                </c:pt>
                <c:pt idx="26">
                  <c:v>16</c:v>
                </c:pt>
                <c:pt idx="27">
                  <c:v>17</c:v>
                </c:pt>
                <c:pt idx="28">
                  <c:v>17</c:v>
                </c:pt>
              </c:numCache>
            </c:numRef>
          </c:val>
          <c:smooth val="0"/>
          <c:extLst>
            <c:ext xmlns:c16="http://schemas.microsoft.com/office/drawing/2014/chart" uri="{C3380CC4-5D6E-409C-BE32-E72D297353CC}">
              <c16:uniqueId val="{00000001-30A1-45BC-8B34-E6CA489C4279}"/>
            </c:ext>
          </c:extLst>
        </c:ser>
        <c:ser>
          <c:idx val="1"/>
          <c:order val="2"/>
          <c:tx>
            <c:strRef>
              <c:f>Worksheet!$A$25</c:f>
              <c:strCache>
                <c:ptCount val="1"/>
                <c:pt idx="0">
                  <c:v>Gele Kwikstaart</c:v>
                </c:pt>
              </c:strCache>
            </c:strRef>
          </c:tx>
          <c:spPr>
            <a:ln w="28575" cap="rnd">
              <a:solidFill>
                <a:schemeClr val="accent2"/>
              </a:solidFill>
              <a:round/>
            </a:ln>
            <a:effectLst/>
          </c:spPr>
          <c:marker>
            <c:symbol val="none"/>
          </c:marker>
          <c:cat>
            <c:numRef>
              <c:f>Worksheet!$G$1:$AI$1</c:f>
              <c:numCache>
                <c:formatCode>General</c:formatCode>
                <c:ptCount val="29"/>
                <c:pt idx="0">
                  <c:v>1995</c:v>
                </c:pt>
                <c:pt idx="1">
                  <c:v>1996</c:v>
                </c:pt>
                <c:pt idx="2">
                  <c:v>1997</c:v>
                </c:pt>
                <c:pt idx="3">
                  <c:v>1998</c:v>
                </c:pt>
                <c:pt idx="4">
                  <c:v>1999</c:v>
                </c:pt>
                <c:pt idx="5">
                  <c:v>2000</c:v>
                </c:pt>
                <c:pt idx="6">
                  <c:v>2002</c:v>
                </c:pt>
                <c:pt idx="7">
                  <c:v>2003</c:v>
                </c:pt>
                <c:pt idx="8">
                  <c:v>2004</c:v>
                </c:pt>
                <c:pt idx="9">
                  <c:v>2005</c:v>
                </c:pt>
                <c:pt idx="10">
                  <c:v>2006</c:v>
                </c:pt>
                <c:pt idx="11">
                  <c:v>2007</c:v>
                </c:pt>
                <c:pt idx="12">
                  <c:v>2008</c:v>
                </c:pt>
                <c:pt idx="13">
                  <c:v>2009</c:v>
                </c:pt>
                <c:pt idx="14">
                  <c:v>2010</c:v>
                </c:pt>
                <c:pt idx="15">
                  <c:v>2011</c:v>
                </c:pt>
                <c:pt idx="16">
                  <c:v>2012</c:v>
                </c:pt>
                <c:pt idx="17">
                  <c:v>2013</c:v>
                </c:pt>
                <c:pt idx="18">
                  <c:v>2014</c:v>
                </c:pt>
                <c:pt idx="19">
                  <c:v>2015</c:v>
                </c:pt>
                <c:pt idx="20">
                  <c:v>2016</c:v>
                </c:pt>
                <c:pt idx="21">
                  <c:v>2017</c:v>
                </c:pt>
                <c:pt idx="22">
                  <c:v>2018</c:v>
                </c:pt>
                <c:pt idx="23">
                  <c:v>2019</c:v>
                </c:pt>
                <c:pt idx="24">
                  <c:v>2020</c:v>
                </c:pt>
                <c:pt idx="25">
                  <c:v>2021</c:v>
                </c:pt>
                <c:pt idx="26">
                  <c:v>2022</c:v>
                </c:pt>
                <c:pt idx="27">
                  <c:v>2023</c:v>
                </c:pt>
                <c:pt idx="28">
                  <c:v>2024</c:v>
                </c:pt>
              </c:numCache>
            </c:numRef>
          </c:cat>
          <c:val>
            <c:numRef>
              <c:f>Worksheet!$G$25:$AI$25</c:f>
              <c:numCache>
                <c:formatCode>General</c:formatCode>
                <c:ptCount val="29"/>
                <c:pt idx="1">
                  <c:v>9</c:v>
                </c:pt>
                <c:pt idx="2">
                  <c:v>10</c:v>
                </c:pt>
                <c:pt idx="3">
                  <c:v>3</c:v>
                </c:pt>
                <c:pt idx="4">
                  <c:v>6</c:v>
                </c:pt>
                <c:pt idx="5">
                  <c:v>4</c:v>
                </c:pt>
                <c:pt idx="6">
                  <c:v>4</c:v>
                </c:pt>
                <c:pt idx="7">
                  <c:v>8</c:v>
                </c:pt>
                <c:pt idx="8">
                  <c:v>7</c:v>
                </c:pt>
                <c:pt idx="9">
                  <c:v>8</c:v>
                </c:pt>
                <c:pt idx="10">
                  <c:v>10</c:v>
                </c:pt>
                <c:pt idx="11">
                  <c:v>9</c:v>
                </c:pt>
                <c:pt idx="12">
                  <c:v>10</c:v>
                </c:pt>
                <c:pt idx="13">
                  <c:v>9</c:v>
                </c:pt>
                <c:pt idx="14">
                  <c:v>10</c:v>
                </c:pt>
                <c:pt idx="15">
                  <c:v>17</c:v>
                </c:pt>
                <c:pt idx="16">
                  <c:v>11</c:v>
                </c:pt>
                <c:pt idx="17">
                  <c:v>17</c:v>
                </c:pt>
                <c:pt idx="18">
                  <c:v>11</c:v>
                </c:pt>
                <c:pt idx="19">
                  <c:v>11</c:v>
                </c:pt>
                <c:pt idx="20">
                  <c:v>14</c:v>
                </c:pt>
                <c:pt idx="21">
                  <c:v>12</c:v>
                </c:pt>
                <c:pt idx="22">
                  <c:v>10</c:v>
                </c:pt>
                <c:pt idx="23">
                  <c:v>12</c:v>
                </c:pt>
                <c:pt idx="24">
                  <c:v>18</c:v>
                </c:pt>
                <c:pt idx="25">
                  <c:v>14</c:v>
                </c:pt>
                <c:pt idx="26">
                  <c:v>17</c:v>
                </c:pt>
                <c:pt idx="27">
                  <c:v>22</c:v>
                </c:pt>
                <c:pt idx="28">
                  <c:v>16</c:v>
                </c:pt>
              </c:numCache>
            </c:numRef>
          </c:val>
          <c:smooth val="0"/>
          <c:extLst>
            <c:ext xmlns:c16="http://schemas.microsoft.com/office/drawing/2014/chart" uri="{C3380CC4-5D6E-409C-BE32-E72D297353CC}">
              <c16:uniqueId val="{00000002-30A1-45BC-8B34-E6CA489C4279}"/>
            </c:ext>
          </c:extLst>
        </c:ser>
        <c:ser>
          <c:idx val="2"/>
          <c:order val="3"/>
          <c:tx>
            <c:strRef>
              <c:f>Worksheet!$A$29</c:f>
              <c:strCache>
                <c:ptCount val="1"/>
                <c:pt idx="0">
                  <c:v>Grasmus</c:v>
                </c:pt>
              </c:strCache>
            </c:strRef>
          </c:tx>
          <c:spPr>
            <a:ln w="28575" cap="rnd">
              <a:solidFill>
                <a:schemeClr val="accent3"/>
              </a:solidFill>
              <a:round/>
            </a:ln>
            <a:effectLst/>
          </c:spPr>
          <c:marker>
            <c:symbol val="none"/>
          </c:marker>
          <c:cat>
            <c:numRef>
              <c:f>Worksheet!$G$1:$AI$1</c:f>
              <c:numCache>
                <c:formatCode>General</c:formatCode>
                <c:ptCount val="29"/>
                <c:pt idx="0">
                  <c:v>1995</c:v>
                </c:pt>
                <c:pt idx="1">
                  <c:v>1996</c:v>
                </c:pt>
                <c:pt idx="2">
                  <c:v>1997</c:v>
                </c:pt>
                <c:pt idx="3">
                  <c:v>1998</c:v>
                </c:pt>
                <c:pt idx="4">
                  <c:v>1999</c:v>
                </c:pt>
                <c:pt idx="5">
                  <c:v>2000</c:v>
                </c:pt>
                <c:pt idx="6">
                  <c:v>2002</c:v>
                </c:pt>
                <c:pt idx="7">
                  <c:v>2003</c:v>
                </c:pt>
                <c:pt idx="8">
                  <c:v>2004</c:v>
                </c:pt>
                <c:pt idx="9">
                  <c:v>2005</c:v>
                </c:pt>
                <c:pt idx="10">
                  <c:v>2006</c:v>
                </c:pt>
                <c:pt idx="11">
                  <c:v>2007</c:v>
                </c:pt>
                <c:pt idx="12">
                  <c:v>2008</c:v>
                </c:pt>
                <c:pt idx="13">
                  <c:v>2009</c:v>
                </c:pt>
                <c:pt idx="14">
                  <c:v>2010</c:v>
                </c:pt>
                <c:pt idx="15">
                  <c:v>2011</c:v>
                </c:pt>
                <c:pt idx="16">
                  <c:v>2012</c:v>
                </c:pt>
                <c:pt idx="17">
                  <c:v>2013</c:v>
                </c:pt>
                <c:pt idx="18">
                  <c:v>2014</c:v>
                </c:pt>
                <c:pt idx="19">
                  <c:v>2015</c:v>
                </c:pt>
                <c:pt idx="20">
                  <c:v>2016</c:v>
                </c:pt>
                <c:pt idx="21">
                  <c:v>2017</c:v>
                </c:pt>
                <c:pt idx="22">
                  <c:v>2018</c:v>
                </c:pt>
                <c:pt idx="23">
                  <c:v>2019</c:v>
                </c:pt>
                <c:pt idx="24">
                  <c:v>2020</c:v>
                </c:pt>
                <c:pt idx="25">
                  <c:v>2021</c:v>
                </c:pt>
                <c:pt idx="26">
                  <c:v>2022</c:v>
                </c:pt>
                <c:pt idx="27">
                  <c:v>2023</c:v>
                </c:pt>
                <c:pt idx="28">
                  <c:v>2024</c:v>
                </c:pt>
              </c:numCache>
            </c:numRef>
          </c:cat>
          <c:val>
            <c:numRef>
              <c:f>Worksheet!$G$29:$AI$29</c:f>
              <c:numCache>
                <c:formatCode>General</c:formatCode>
                <c:ptCount val="29"/>
                <c:pt idx="0">
                  <c:v>6</c:v>
                </c:pt>
                <c:pt idx="1">
                  <c:v>18</c:v>
                </c:pt>
                <c:pt idx="2">
                  <c:v>16</c:v>
                </c:pt>
                <c:pt idx="3">
                  <c:v>14</c:v>
                </c:pt>
                <c:pt idx="4">
                  <c:v>17</c:v>
                </c:pt>
                <c:pt idx="5">
                  <c:v>15</c:v>
                </c:pt>
                <c:pt idx="6">
                  <c:v>13</c:v>
                </c:pt>
                <c:pt idx="7">
                  <c:v>21</c:v>
                </c:pt>
                <c:pt idx="8">
                  <c:v>13</c:v>
                </c:pt>
                <c:pt idx="9">
                  <c:v>16</c:v>
                </c:pt>
                <c:pt idx="10">
                  <c:v>19</c:v>
                </c:pt>
                <c:pt idx="11">
                  <c:v>26</c:v>
                </c:pt>
                <c:pt idx="12">
                  <c:v>24</c:v>
                </c:pt>
                <c:pt idx="13">
                  <c:v>27</c:v>
                </c:pt>
                <c:pt idx="14">
                  <c:v>27</c:v>
                </c:pt>
                <c:pt idx="15">
                  <c:v>27</c:v>
                </c:pt>
                <c:pt idx="16">
                  <c:v>28</c:v>
                </c:pt>
                <c:pt idx="17">
                  <c:v>36</c:v>
                </c:pt>
                <c:pt idx="18">
                  <c:v>25</c:v>
                </c:pt>
                <c:pt idx="19">
                  <c:v>28</c:v>
                </c:pt>
                <c:pt idx="20">
                  <c:v>31</c:v>
                </c:pt>
                <c:pt idx="21">
                  <c:v>27</c:v>
                </c:pt>
                <c:pt idx="22">
                  <c:v>22</c:v>
                </c:pt>
                <c:pt idx="23">
                  <c:v>29</c:v>
                </c:pt>
                <c:pt idx="24">
                  <c:v>37</c:v>
                </c:pt>
                <c:pt idx="25">
                  <c:v>45</c:v>
                </c:pt>
                <c:pt idx="26">
                  <c:v>42</c:v>
                </c:pt>
                <c:pt idx="27">
                  <c:v>65</c:v>
                </c:pt>
                <c:pt idx="28">
                  <c:v>59</c:v>
                </c:pt>
              </c:numCache>
            </c:numRef>
          </c:val>
          <c:smooth val="0"/>
          <c:extLst>
            <c:ext xmlns:c16="http://schemas.microsoft.com/office/drawing/2014/chart" uri="{C3380CC4-5D6E-409C-BE32-E72D297353CC}">
              <c16:uniqueId val="{00000003-30A1-45BC-8B34-E6CA489C4279}"/>
            </c:ext>
          </c:extLst>
        </c:ser>
        <c:dLbls>
          <c:showLegendKey val="0"/>
          <c:showVal val="0"/>
          <c:showCatName val="0"/>
          <c:showSerName val="0"/>
          <c:showPercent val="0"/>
          <c:showBubbleSize val="0"/>
        </c:dLbls>
        <c:smooth val="0"/>
        <c:axId val="282869535"/>
        <c:axId val="286220319"/>
      </c:lineChart>
      <c:catAx>
        <c:axId val="282869535"/>
        <c:scaling>
          <c:orientation val="minMax"/>
        </c:scaling>
        <c:delete val="0"/>
        <c:axPos val="b"/>
        <c:numFmt formatCode="General" sourceLinked="1"/>
        <c:majorTickMark val="none"/>
        <c:minorTickMark val="out"/>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Trebuchet MS" panose="020B0603020202020204" pitchFamily="34" charset="0"/>
                <a:ea typeface="+mn-ea"/>
                <a:cs typeface="+mn-cs"/>
              </a:defRPr>
            </a:pPr>
            <a:endParaRPr lang="nl-NL"/>
          </a:p>
        </c:txPr>
        <c:crossAx val="286220319"/>
        <c:crosses val="autoZero"/>
        <c:auto val="1"/>
        <c:lblAlgn val="ctr"/>
        <c:lblOffset val="100"/>
        <c:tickLblSkip val="2"/>
        <c:noMultiLvlLbl val="0"/>
      </c:catAx>
      <c:valAx>
        <c:axId val="286220319"/>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nl-NL"/>
                  <a:t>territoria</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nl-NL"/>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Trebuchet MS" panose="020B0603020202020204" pitchFamily="34" charset="0"/>
                <a:ea typeface="+mn-ea"/>
                <a:cs typeface="+mn-cs"/>
              </a:defRPr>
            </a:pPr>
            <a:endParaRPr lang="nl-NL"/>
          </a:p>
        </c:txPr>
        <c:crossAx val="282869535"/>
        <c:crosses val="autoZero"/>
        <c:crossBetween val="between"/>
      </c:valAx>
      <c:spPr>
        <a:noFill/>
        <a:ln>
          <a:solidFill>
            <a:schemeClr val="tx1"/>
          </a:solid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Trebuchet MS" panose="020B0603020202020204" pitchFamily="34" charset="0"/>
              <a:ea typeface="+mn-ea"/>
              <a:cs typeface="+mn-cs"/>
            </a:defRPr>
          </a:pPr>
          <a:endParaRPr lang="nl-NL"/>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pPr>
      <a:endParaRPr lang="nl-NL"/>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4"/>
          <c:order val="0"/>
          <c:tx>
            <c:strRef>
              <c:f>Worksheet!$A$33</c:f>
              <c:strCache>
                <c:ptCount val="1"/>
                <c:pt idx="0">
                  <c:v>Grauwe Klauwier</c:v>
                </c:pt>
              </c:strCache>
            </c:strRef>
          </c:tx>
          <c:spPr>
            <a:ln w="28575" cap="rnd">
              <a:solidFill>
                <a:schemeClr val="accent1"/>
              </a:solidFill>
              <a:round/>
            </a:ln>
            <a:effectLst/>
          </c:spPr>
          <c:marker>
            <c:symbol val="none"/>
          </c:marker>
          <c:cat>
            <c:numRef>
              <c:f>Worksheet!$G$1:$AI$1</c:f>
              <c:numCache>
                <c:formatCode>General</c:formatCode>
                <c:ptCount val="29"/>
                <c:pt idx="0">
                  <c:v>1995</c:v>
                </c:pt>
                <c:pt idx="1">
                  <c:v>1996</c:v>
                </c:pt>
                <c:pt idx="2">
                  <c:v>1997</c:v>
                </c:pt>
                <c:pt idx="3">
                  <c:v>1998</c:v>
                </c:pt>
                <c:pt idx="4">
                  <c:v>1999</c:v>
                </c:pt>
                <c:pt idx="5">
                  <c:v>2000</c:v>
                </c:pt>
                <c:pt idx="6">
                  <c:v>2002</c:v>
                </c:pt>
                <c:pt idx="7">
                  <c:v>2003</c:v>
                </c:pt>
                <c:pt idx="8">
                  <c:v>2004</c:v>
                </c:pt>
                <c:pt idx="9">
                  <c:v>2005</c:v>
                </c:pt>
                <c:pt idx="10">
                  <c:v>2006</c:v>
                </c:pt>
                <c:pt idx="11">
                  <c:v>2007</c:v>
                </c:pt>
                <c:pt idx="12">
                  <c:v>2008</c:v>
                </c:pt>
                <c:pt idx="13">
                  <c:v>2009</c:v>
                </c:pt>
                <c:pt idx="14">
                  <c:v>2010</c:v>
                </c:pt>
                <c:pt idx="15">
                  <c:v>2011</c:v>
                </c:pt>
                <c:pt idx="16">
                  <c:v>2012</c:v>
                </c:pt>
                <c:pt idx="17">
                  <c:v>2013</c:v>
                </c:pt>
                <c:pt idx="18">
                  <c:v>2014</c:v>
                </c:pt>
                <c:pt idx="19">
                  <c:v>2015</c:v>
                </c:pt>
                <c:pt idx="20">
                  <c:v>2016</c:v>
                </c:pt>
                <c:pt idx="21">
                  <c:v>2017</c:v>
                </c:pt>
                <c:pt idx="22">
                  <c:v>2018</c:v>
                </c:pt>
                <c:pt idx="23">
                  <c:v>2019</c:v>
                </c:pt>
                <c:pt idx="24">
                  <c:v>2020</c:v>
                </c:pt>
                <c:pt idx="25">
                  <c:v>2021</c:v>
                </c:pt>
                <c:pt idx="26">
                  <c:v>2022</c:v>
                </c:pt>
                <c:pt idx="27">
                  <c:v>2023</c:v>
                </c:pt>
                <c:pt idx="28">
                  <c:v>2024</c:v>
                </c:pt>
              </c:numCache>
            </c:numRef>
          </c:cat>
          <c:val>
            <c:numRef>
              <c:f>Worksheet!$G$33:$AI$33</c:f>
              <c:numCache>
                <c:formatCode>General</c:formatCode>
                <c:ptCount val="29"/>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2</c:v>
                </c:pt>
              </c:numCache>
            </c:numRef>
          </c:val>
          <c:smooth val="0"/>
          <c:extLst>
            <c:ext xmlns:c16="http://schemas.microsoft.com/office/drawing/2014/chart" uri="{C3380CC4-5D6E-409C-BE32-E72D297353CC}">
              <c16:uniqueId val="{00000000-A35F-4DC0-A47F-7BF7E704A07F}"/>
            </c:ext>
          </c:extLst>
        </c:ser>
        <c:ser>
          <c:idx val="0"/>
          <c:order val="1"/>
          <c:tx>
            <c:strRef>
              <c:f>Worksheet!$A$53</c:f>
              <c:strCache>
                <c:ptCount val="1"/>
                <c:pt idx="0">
                  <c:v>Kneu</c:v>
                </c:pt>
              </c:strCache>
            </c:strRef>
          </c:tx>
          <c:spPr>
            <a:ln w="28575" cap="rnd">
              <a:solidFill>
                <a:srgbClr val="92D050"/>
              </a:solidFill>
              <a:round/>
            </a:ln>
            <a:effectLst/>
          </c:spPr>
          <c:marker>
            <c:symbol val="none"/>
          </c:marker>
          <c:cat>
            <c:numRef>
              <c:f>Worksheet!$G$1:$AI$1</c:f>
              <c:numCache>
                <c:formatCode>General</c:formatCode>
                <c:ptCount val="29"/>
                <c:pt idx="0">
                  <c:v>1995</c:v>
                </c:pt>
                <c:pt idx="1">
                  <c:v>1996</c:v>
                </c:pt>
                <c:pt idx="2">
                  <c:v>1997</c:v>
                </c:pt>
                <c:pt idx="3">
                  <c:v>1998</c:v>
                </c:pt>
                <c:pt idx="4">
                  <c:v>1999</c:v>
                </c:pt>
                <c:pt idx="5">
                  <c:v>2000</c:v>
                </c:pt>
                <c:pt idx="6">
                  <c:v>2002</c:v>
                </c:pt>
                <c:pt idx="7">
                  <c:v>2003</c:v>
                </c:pt>
                <c:pt idx="8">
                  <c:v>2004</c:v>
                </c:pt>
                <c:pt idx="9">
                  <c:v>2005</c:v>
                </c:pt>
                <c:pt idx="10">
                  <c:v>2006</c:v>
                </c:pt>
                <c:pt idx="11">
                  <c:v>2007</c:v>
                </c:pt>
                <c:pt idx="12">
                  <c:v>2008</c:v>
                </c:pt>
                <c:pt idx="13">
                  <c:v>2009</c:v>
                </c:pt>
                <c:pt idx="14">
                  <c:v>2010</c:v>
                </c:pt>
                <c:pt idx="15">
                  <c:v>2011</c:v>
                </c:pt>
                <c:pt idx="16">
                  <c:v>2012</c:v>
                </c:pt>
                <c:pt idx="17">
                  <c:v>2013</c:v>
                </c:pt>
                <c:pt idx="18">
                  <c:v>2014</c:v>
                </c:pt>
                <c:pt idx="19">
                  <c:v>2015</c:v>
                </c:pt>
                <c:pt idx="20">
                  <c:v>2016</c:v>
                </c:pt>
                <c:pt idx="21">
                  <c:v>2017</c:v>
                </c:pt>
                <c:pt idx="22">
                  <c:v>2018</c:v>
                </c:pt>
                <c:pt idx="23">
                  <c:v>2019</c:v>
                </c:pt>
                <c:pt idx="24">
                  <c:v>2020</c:v>
                </c:pt>
                <c:pt idx="25">
                  <c:v>2021</c:v>
                </c:pt>
                <c:pt idx="26">
                  <c:v>2022</c:v>
                </c:pt>
                <c:pt idx="27">
                  <c:v>2023</c:v>
                </c:pt>
                <c:pt idx="28">
                  <c:v>2024</c:v>
                </c:pt>
              </c:numCache>
            </c:numRef>
          </c:cat>
          <c:val>
            <c:numRef>
              <c:f>Worksheet!$G$53:$AI$53</c:f>
              <c:numCache>
                <c:formatCode>General</c:formatCode>
                <c:ptCount val="29"/>
                <c:pt idx="1">
                  <c:v>2</c:v>
                </c:pt>
                <c:pt idx="8">
                  <c:v>2</c:v>
                </c:pt>
                <c:pt idx="9">
                  <c:v>2</c:v>
                </c:pt>
                <c:pt idx="10">
                  <c:v>4</c:v>
                </c:pt>
                <c:pt idx="11">
                  <c:v>4</c:v>
                </c:pt>
                <c:pt idx="12">
                  <c:v>7</c:v>
                </c:pt>
                <c:pt idx="13">
                  <c:v>7</c:v>
                </c:pt>
                <c:pt idx="14">
                  <c:v>8</c:v>
                </c:pt>
                <c:pt idx="15">
                  <c:v>6</c:v>
                </c:pt>
                <c:pt idx="16">
                  <c:v>7</c:v>
                </c:pt>
                <c:pt idx="17">
                  <c:v>8</c:v>
                </c:pt>
                <c:pt idx="18">
                  <c:v>8</c:v>
                </c:pt>
                <c:pt idx="19">
                  <c:v>9</c:v>
                </c:pt>
                <c:pt idx="20">
                  <c:v>7</c:v>
                </c:pt>
                <c:pt idx="21">
                  <c:v>4</c:v>
                </c:pt>
                <c:pt idx="22">
                  <c:v>4</c:v>
                </c:pt>
                <c:pt idx="23">
                  <c:v>9</c:v>
                </c:pt>
                <c:pt idx="24">
                  <c:v>9</c:v>
                </c:pt>
                <c:pt idx="25">
                  <c:v>10</c:v>
                </c:pt>
                <c:pt idx="26">
                  <c:v>12</c:v>
                </c:pt>
                <c:pt idx="27">
                  <c:v>21</c:v>
                </c:pt>
                <c:pt idx="28">
                  <c:v>14</c:v>
                </c:pt>
              </c:numCache>
            </c:numRef>
          </c:val>
          <c:smooth val="0"/>
          <c:extLst>
            <c:ext xmlns:c16="http://schemas.microsoft.com/office/drawing/2014/chart" uri="{C3380CC4-5D6E-409C-BE32-E72D297353CC}">
              <c16:uniqueId val="{00000001-A35F-4DC0-A47F-7BF7E704A07F}"/>
            </c:ext>
          </c:extLst>
        </c:ser>
        <c:dLbls>
          <c:showLegendKey val="0"/>
          <c:showVal val="0"/>
          <c:showCatName val="0"/>
          <c:showSerName val="0"/>
          <c:showPercent val="0"/>
          <c:showBubbleSize val="0"/>
        </c:dLbls>
        <c:smooth val="0"/>
        <c:axId val="282869535"/>
        <c:axId val="286220319"/>
      </c:lineChart>
      <c:catAx>
        <c:axId val="282869535"/>
        <c:scaling>
          <c:orientation val="minMax"/>
        </c:scaling>
        <c:delete val="0"/>
        <c:axPos val="b"/>
        <c:numFmt formatCode="General" sourceLinked="1"/>
        <c:majorTickMark val="none"/>
        <c:minorTickMark val="out"/>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Trebuchet MS" panose="020B0603020202020204" pitchFamily="34" charset="0"/>
                <a:ea typeface="+mn-ea"/>
                <a:cs typeface="+mn-cs"/>
              </a:defRPr>
            </a:pPr>
            <a:endParaRPr lang="nl-NL"/>
          </a:p>
        </c:txPr>
        <c:crossAx val="286220319"/>
        <c:crosses val="autoZero"/>
        <c:auto val="1"/>
        <c:lblAlgn val="ctr"/>
        <c:lblOffset val="100"/>
        <c:tickLblSkip val="2"/>
        <c:noMultiLvlLbl val="0"/>
      </c:catAx>
      <c:valAx>
        <c:axId val="286220319"/>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nl-NL"/>
                  <a:t>territoria</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nl-NL"/>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Trebuchet MS" panose="020B0603020202020204" pitchFamily="34" charset="0"/>
                <a:ea typeface="+mn-ea"/>
                <a:cs typeface="+mn-cs"/>
              </a:defRPr>
            </a:pPr>
            <a:endParaRPr lang="nl-NL"/>
          </a:p>
        </c:txPr>
        <c:crossAx val="282869535"/>
        <c:crosses val="autoZero"/>
        <c:crossBetween val="between"/>
      </c:valAx>
      <c:spPr>
        <a:noFill/>
        <a:ln>
          <a:solidFill>
            <a:schemeClr val="tx1"/>
          </a:solid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Trebuchet MS" panose="020B0603020202020204" pitchFamily="34" charset="0"/>
              <a:ea typeface="+mn-ea"/>
              <a:cs typeface="+mn-cs"/>
            </a:defRPr>
          </a:pPr>
          <a:endParaRPr lang="nl-NL"/>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pPr>
      <a:endParaRPr lang="nl-NL"/>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0F9316-F730-CF47-A1D6-1ADFDCCF1CEE}" type="datetimeFigureOut">
              <a:rPr lang="nl-NL" smtClean="0"/>
              <a:t>12-10-2026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98CDB2-326C-2646-BC51-FF60BDEDADCF}" type="slidenum">
              <a:rPr lang="nl-NL" smtClean="0"/>
              <a:t>‹nr.›</a:t>
            </a:fld>
            <a:endParaRPr lang="nl-NL"/>
          </a:p>
        </p:txBody>
      </p:sp>
    </p:spTree>
    <p:extLst>
      <p:ext uri="{BB962C8B-B14F-4D97-AF65-F5344CB8AC3E}">
        <p14:creationId xmlns:p14="http://schemas.microsoft.com/office/powerpoint/2010/main" val="6232276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249BBD-0366-4968-9910-83CE07FE651E}" type="slidenum">
              <a:rPr kumimoji="0" lang="nl-NL"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nl-NL"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94921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A8D02F-8808-7C81-6B82-2DFDDF50A73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F32B704-5022-94CF-E9DF-09EEB2E4B365}"/>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1E4F0DA2-DE1F-C8F8-95C9-301CE8A8C04B}"/>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675E12FB-3818-54B9-0BFE-A70455F99DA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249BBD-0366-4968-9910-83CE07FE651E}" type="slidenum">
              <a:rPr kumimoji="0" lang="nl-NL"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nl-NL"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69896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45B8A7-1EED-5416-E34C-4A0E2662CEB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35C1379-5C9C-7BD0-4828-F859E2FF7D7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A394F797-2162-378A-421B-6C9AACCB31A8}"/>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CB1C16F5-754E-ADEE-0E9C-731DFE9A076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249BBD-0366-4968-9910-83CE07FE651E}" type="slidenum">
              <a:rPr kumimoji="0" lang="nl-NL"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nl-NL"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741144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A3DF78-70F8-82AD-754E-C928976F31A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2D6B999-16AA-AB85-C9E7-AA7DFA1FEDE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573F0B6-83BC-2702-E618-42D9119AB51F}"/>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672724B0-A326-21B5-CDB5-F451C6CFEC3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249BBD-0366-4968-9910-83CE07FE651E}" type="slidenum">
              <a:rPr kumimoji="0" lang="nl-NL"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nl-NL"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47888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ACFAF4-3D71-91A3-A37A-BBB42CF45F0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345DBA8-2BC1-3E5E-57E9-9DB2F1685C7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F754494-F9F8-F85E-9B70-88343CD217D5}"/>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2B7DF77A-FAFB-B762-8B00-CD8A21CB5F3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249BBD-0366-4968-9910-83CE07FE651E}" type="slidenum">
              <a:rPr kumimoji="0" lang="nl-NL"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nl-NL"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91275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1623E8-69F0-9305-174D-E5DBBB52C38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7854921-98EF-6619-8B2B-2A02F3249DB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55CD60A-626E-6101-A289-0FC76BF877CB}"/>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5A5F4ACC-0AD2-F811-DF42-0FEF5DE4B39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249BBD-0366-4968-9910-83CE07FE651E}" type="slidenum">
              <a:rPr kumimoji="0" lang="nl-NL"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nl-NL"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96919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8D3B5B-8C3D-C2CB-1762-42FAF33043F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AF5928C-B2B3-98DC-4269-75F3B6B04545}"/>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2E7DE09-8CFF-73B0-65EF-1BB30F4DD355}"/>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EBEA79DC-3F3C-3D29-E320-CF75E3053CF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249BBD-0366-4968-9910-83CE07FE651E}" type="slidenum">
              <a:rPr kumimoji="0" lang="nl-NL"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nl-NL"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68523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7D84D8-7DC7-3EFA-B62F-9DB0BAE0A32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D77DAC7-1122-206D-20F9-9C1E6846017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4AE6E92-2EE3-FBC3-57CD-C11EAC8C4442}"/>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BFF51A08-A2A5-0D4D-9CFC-FDCC7DB0675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249BBD-0366-4968-9910-83CE07FE651E}" type="slidenum">
              <a:rPr kumimoji="0" lang="nl-NL"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nl-NL"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184114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E31D40-D162-4899-36A6-1C8835574D9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C8C038E-D7BB-DF4B-F5FD-DD24CB1CCC89}"/>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87E532E4-7990-60F9-3556-C73349B4BDFB}"/>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D249F4C9-82C1-408E-8E77-C6ECA0A2420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249BBD-0366-4968-9910-83CE07FE651E}" type="slidenum">
              <a:rPr kumimoji="0" lang="nl-NL"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nl-NL"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53423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48DBE4-6C98-69B6-9674-8D067B6FC88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5E2A04C-C231-AC32-4453-4ADD7B713ED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495E6A6-8B2F-0682-2134-98DCB72D6977}"/>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235EFDCF-4B03-89A3-985F-2992A195324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249BBD-0366-4968-9910-83CE07FE651E}" type="slidenum">
              <a:rPr kumimoji="0" lang="nl-NL"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nl-NL"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29455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BD8D71-8DB5-E780-7B4E-67F5C40C856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C914973-AFC3-0F56-F9D5-B872E13C8CE5}"/>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16978776-6F6E-0577-330B-8DCB9FBBEB4E}"/>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F78C0390-91A7-9FD5-30BF-2712662D102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249BBD-0366-4968-9910-83CE07FE651E}" type="slidenum">
              <a:rPr kumimoji="0" lang="nl-NL"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nl-NL"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4291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1249BBD-0366-4968-9910-83CE07FE651E}" type="slidenum">
              <a:rPr kumimoji="0" lang="nl-NL"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nl-NL"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54102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eldia">
    <p:bg>
      <p:bgPr>
        <a:solidFill>
          <a:schemeClr val="bg1"/>
        </a:solidFill>
        <a:effectLst/>
      </p:bgPr>
    </p:bg>
    <p:spTree>
      <p:nvGrpSpPr>
        <p:cNvPr id="1" name=""/>
        <p:cNvGrpSpPr/>
        <p:nvPr/>
      </p:nvGrpSpPr>
      <p:grpSpPr>
        <a:xfrm>
          <a:off x="0" y="0"/>
          <a:ext cx="0" cy="0"/>
          <a:chOff x="0" y="0"/>
          <a:chExt cx="0" cy="0"/>
        </a:xfrm>
      </p:grpSpPr>
      <p:pic>
        <p:nvPicPr>
          <p:cNvPr id="8" name="Afbeelding 7" descr="powerpoint_oranjecirkel.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20194" y="123751"/>
            <a:ext cx="9730011" cy="6858000"/>
          </a:xfrm>
          <a:prstGeom prst="rect">
            <a:avLst/>
          </a:prstGeom>
        </p:spPr>
      </p:pic>
      <p:sp>
        <p:nvSpPr>
          <p:cNvPr id="2" name="Titel 1"/>
          <p:cNvSpPr>
            <a:spLocks noGrp="1"/>
          </p:cNvSpPr>
          <p:nvPr>
            <p:ph type="title"/>
          </p:nvPr>
        </p:nvSpPr>
        <p:spPr>
          <a:xfrm>
            <a:off x="4847861" y="836712"/>
            <a:ext cx="6624736" cy="1143000"/>
          </a:xfrm>
        </p:spPr>
        <p:txBody>
          <a:bodyPr>
            <a:normAutofit/>
          </a:bodyPr>
          <a:lstStyle>
            <a:lvl1pPr>
              <a:defRPr sz="3600" b="1">
                <a:solidFill>
                  <a:srgbClr val="00637D"/>
                </a:solidFill>
              </a:defRPr>
            </a:lvl1pPr>
          </a:lstStyle>
          <a:p>
            <a:r>
              <a:rPr lang="nl-NL"/>
              <a:t>Klik om stijl te bewerken</a:t>
            </a:r>
          </a:p>
        </p:txBody>
      </p:sp>
      <p:sp>
        <p:nvSpPr>
          <p:cNvPr id="13" name="Tijdelijke aanduiding voor tekst 12"/>
          <p:cNvSpPr>
            <a:spLocks noGrp="1"/>
          </p:cNvSpPr>
          <p:nvPr>
            <p:ph type="body" sz="quarter" idx="10" hasCustomPrompt="1"/>
          </p:nvPr>
        </p:nvSpPr>
        <p:spPr>
          <a:xfrm>
            <a:off x="4271797" y="2276674"/>
            <a:ext cx="6048672" cy="1728390"/>
          </a:xfrm>
        </p:spPr>
        <p:txBody>
          <a:bodyPr>
            <a:normAutofit/>
          </a:bodyPr>
          <a:lstStyle>
            <a:lvl2pPr marL="457200" indent="0" algn="l">
              <a:buNone/>
              <a:defRPr sz="2000"/>
            </a:lvl2pPr>
          </a:lstStyle>
          <a:p>
            <a:pPr lvl="1"/>
            <a:r>
              <a:rPr lang="nl-NL"/>
              <a:t>Naam lezinghouder(s)</a:t>
            </a:r>
          </a:p>
        </p:txBody>
      </p:sp>
      <p:pic>
        <p:nvPicPr>
          <p:cNvPr id="23" name="Afbeelding 22" descr="cirkel1.jpg"/>
          <p:cNvPicPr>
            <a:picLocks noChangeAspect="1"/>
          </p:cNvPicPr>
          <p:nvPr/>
        </p:nvPicPr>
        <p:blipFill rotWithShape="1">
          <a:blip r:embed="rId3" cstate="screen">
            <a:extLst>
              <a:ext uri="{28A0092B-C50C-407E-A947-70E740481C1C}">
                <a14:useLocalDpi xmlns:a14="http://schemas.microsoft.com/office/drawing/2010/main" val="0"/>
              </a:ext>
            </a:extLst>
          </a:blip>
          <a:srcRect/>
          <a:stretch/>
        </p:blipFill>
        <p:spPr>
          <a:xfrm>
            <a:off x="-29561" y="-27384"/>
            <a:ext cx="2885201" cy="4102720"/>
          </a:xfrm>
          <a:prstGeom prst="rect">
            <a:avLst/>
          </a:prstGeom>
        </p:spPr>
      </p:pic>
      <p:pic>
        <p:nvPicPr>
          <p:cNvPr id="25" name="Afbeelding 24" descr="cirkel2.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18" y="-27384"/>
            <a:ext cx="1625465" cy="2304058"/>
          </a:xfrm>
          <a:prstGeom prst="rect">
            <a:avLst/>
          </a:prstGeom>
        </p:spPr>
      </p:pic>
      <p:pic>
        <p:nvPicPr>
          <p:cNvPr id="27" name="Afbeelding 26" descr="cirkel3.png"/>
          <p:cNvPicPr>
            <a:picLocks noChangeAspect="1"/>
          </p:cNvPicPr>
          <p:nvPr/>
        </p:nvPicPr>
        <p:blipFill rotWithShape="1">
          <a:blip r:embed="rId5" cstate="screen">
            <a:extLst>
              <a:ext uri="{28A0092B-C50C-407E-A947-70E740481C1C}">
                <a14:useLocalDpi xmlns:a14="http://schemas.microsoft.com/office/drawing/2010/main" val="0"/>
              </a:ext>
            </a:extLst>
          </a:blip>
          <a:srcRect r="-214"/>
          <a:stretch/>
        </p:blipFill>
        <p:spPr>
          <a:xfrm rot="21204546">
            <a:off x="-93108" y="217036"/>
            <a:ext cx="4413246" cy="2679411"/>
          </a:xfrm>
          <a:prstGeom prst="rect">
            <a:avLst/>
          </a:prstGeom>
        </p:spPr>
      </p:pic>
      <p:pic>
        <p:nvPicPr>
          <p:cNvPr id="9" name="Afbeelding 8"/>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7626494" y="3501008"/>
            <a:ext cx="4315251" cy="3284984"/>
          </a:xfrm>
          <a:prstGeom prst="rect">
            <a:avLst/>
          </a:prstGeom>
        </p:spPr>
      </p:pic>
    </p:spTree>
    <p:extLst>
      <p:ext uri="{BB962C8B-B14F-4D97-AF65-F5344CB8AC3E}">
        <p14:creationId xmlns:p14="http://schemas.microsoft.com/office/powerpoint/2010/main" val="31732825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tandaard met cirkels">
    <p:bg>
      <p:bgPr>
        <a:solidFill>
          <a:schemeClr val="bg1"/>
        </a:solidFill>
        <a:effectLst/>
      </p:bgPr>
    </p:bg>
    <p:spTree>
      <p:nvGrpSpPr>
        <p:cNvPr id="1" name=""/>
        <p:cNvGrpSpPr/>
        <p:nvPr/>
      </p:nvGrpSpPr>
      <p:grpSpPr>
        <a:xfrm>
          <a:off x="0" y="0"/>
          <a:ext cx="0" cy="0"/>
          <a:chOff x="0" y="0"/>
          <a:chExt cx="0" cy="0"/>
        </a:xfrm>
      </p:grpSpPr>
      <p:sp>
        <p:nvSpPr>
          <p:cNvPr id="3" name="Tijdelijke aanduiding voor inhoud 2"/>
          <p:cNvSpPr>
            <a:spLocks noGrp="1"/>
          </p:cNvSpPr>
          <p:nvPr>
            <p:ph idx="1"/>
          </p:nvPr>
        </p:nvSpPr>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cxnSp>
        <p:nvCxnSpPr>
          <p:cNvPr id="9" name="Rechte verbindingslijn 8"/>
          <p:cNvCxnSpPr/>
          <p:nvPr/>
        </p:nvCxnSpPr>
        <p:spPr>
          <a:xfrm>
            <a:off x="0" y="404664"/>
            <a:ext cx="12192000" cy="0"/>
          </a:xfrm>
          <a:prstGeom prst="line">
            <a:avLst/>
          </a:prstGeom>
          <a:ln>
            <a:solidFill>
              <a:srgbClr val="485156"/>
            </a:solidFill>
          </a:ln>
        </p:spPr>
        <p:style>
          <a:lnRef idx="1">
            <a:schemeClr val="accent1"/>
          </a:lnRef>
          <a:fillRef idx="0">
            <a:schemeClr val="accent1"/>
          </a:fillRef>
          <a:effectRef idx="0">
            <a:schemeClr val="accent1"/>
          </a:effectRef>
          <a:fontRef idx="minor">
            <a:schemeClr val="tx1"/>
          </a:fontRef>
        </p:style>
      </p:cxnSp>
      <p:sp>
        <p:nvSpPr>
          <p:cNvPr id="10" name="Tekstvak 9"/>
          <p:cNvSpPr txBox="1"/>
          <p:nvPr/>
        </p:nvSpPr>
        <p:spPr>
          <a:xfrm>
            <a:off x="239350" y="116633"/>
            <a:ext cx="4512501" cy="276999"/>
          </a:xfrm>
          <a:prstGeom prst="rect">
            <a:avLst/>
          </a:prstGeom>
          <a:noFill/>
        </p:spPr>
        <p:txBody>
          <a:bodyPr wrap="square" rtlCol="0">
            <a:spAutoFit/>
          </a:bodyPr>
          <a:lstStyle/>
          <a:p>
            <a:r>
              <a:rPr lang="nl-NL" sz="1200" err="1">
                <a:solidFill>
                  <a:srgbClr val="00637D"/>
                </a:solidFill>
                <a:latin typeface="Trebuchet MS" pitchFamily="34" charset="0"/>
              </a:rPr>
              <a:t>Sovon</a:t>
            </a:r>
            <a:r>
              <a:rPr lang="nl-NL" sz="1200">
                <a:solidFill>
                  <a:srgbClr val="00637D"/>
                </a:solidFill>
                <a:latin typeface="Trebuchet MS" pitchFamily="34" charset="0"/>
              </a:rPr>
              <a:t> Vogelonderzoek Nederland</a:t>
            </a:r>
          </a:p>
        </p:txBody>
      </p:sp>
      <p:sp>
        <p:nvSpPr>
          <p:cNvPr id="2" name="Titel 1"/>
          <p:cNvSpPr>
            <a:spLocks noGrp="1"/>
          </p:cNvSpPr>
          <p:nvPr>
            <p:ph type="title" hasCustomPrompt="1"/>
          </p:nvPr>
        </p:nvSpPr>
        <p:spPr/>
        <p:txBody>
          <a:bodyPr/>
          <a:lstStyle>
            <a:lvl1pPr>
              <a:defRPr b="1">
                <a:solidFill>
                  <a:srgbClr val="F79646"/>
                </a:solidFill>
              </a:defRPr>
            </a:lvl1pPr>
          </a:lstStyle>
          <a:p>
            <a:r>
              <a:rPr lang="nl-NL"/>
              <a:t>&gt;&gt; Titel</a:t>
            </a:r>
          </a:p>
        </p:txBody>
      </p:sp>
      <p:pic>
        <p:nvPicPr>
          <p:cNvPr id="11" name="Afbeelding 10"/>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11157136" y="6154455"/>
            <a:ext cx="850527" cy="664849"/>
          </a:xfrm>
          <a:prstGeom prst="rect">
            <a:avLst/>
          </a:prstGeom>
        </p:spPr>
      </p:pic>
    </p:spTree>
    <p:extLst>
      <p:ext uri="{BB962C8B-B14F-4D97-AF65-F5344CB8AC3E}">
        <p14:creationId xmlns:p14="http://schemas.microsoft.com/office/powerpoint/2010/main" val="20392981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tandaard zonder cirkels">
    <p:bg>
      <p:bgPr>
        <a:solidFill>
          <a:schemeClr val="bg1"/>
        </a:solidFill>
        <a:effectLst/>
      </p:bgPr>
    </p:bg>
    <p:spTree>
      <p:nvGrpSpPr>
        <p:cNvPr id="1" name=""/>
        <p:cNvGrpSpPr/>
        <p:nvPr/>
      </p:nvGrpSpPr>
      <p:grpSpPr>
        <a:xfrm>
          <a:off x="0" y="0"/>
          <a:ext cx="0" cy="0"/>
          <a:chOff x="0" y="0"/>
          <a:chExt cx="0" cy="0"/>
        </a:xfrm>
      </p:grpSpPr>
      <p:sp>
        <p:nvSpPr>
          <p:cNvPr id="18" name="Tijdelijke aanduiding voor inhoud 2"/>
          <p:cNvSpPr>
            <a:spLocks noGrp="1"/>
          </p:cNvSpPr>
          <p:nvPr>
            <p:ph idx="1"/>
          </p:nvPr>
        </p:nvSpPr>
        <p:spPr>
          <a:xfrm>
            <a:off x="609600" y="1600203"/>
            <a:ext cx="10972800" cy="4525963"/>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cxnSp>
        <p:nvCxnSpPr>
          <p:cNvPr id="19" name="Rechte verbindingslijn 18"/>
          <p:cNvCxnSpPr/>
          <p:nvPr/>
        </p:nvCxnSpPr>
        <p:spPr>
          <a:xfrm>
            <a:off x="0" y="404664"/>
            <a:ext cx="12192000" cy="0"/>
          </a:xfrm>
          <a:prstGeom prst="line">
            <a:avLst/>
          </a:prstGeom>
          <a:ln>
            <a:solidFill>
              <a:srgbClr val="485156"/>
            </a:solidFill>
          </a:ln>
        </p:spPr>
        <p:style>
          <a:lnRef idx="1">
            <a:schemeClr val="accent1"/>
          </a:lnRef>
          <a:fillRef idx="0">
            <a:schemeClr val="accent1"/>
          </a:fillRef>
          <a:effectRef idx="0">
            <a:schemeClr val="accent1"/>
          </a:effectRef>
          <a:fontRef idx="minor">
            <a:schemeClr val="tx1"/>
          </a:fontRef>
        </p:style>
      </p:cxnSp>
      <p:sp>
        <p:nvSpPr>
          <p:cNvPr id="21" name="Titel 1"/>
          <p:cNvSpPr>
            <a:spLocks noGrp="1"/>
          </p:cNvSpPr>
          <p:nvPr>
            <p:ph type="title" hasCustomPrompt="1"/>
          </p:nvPr>
        </p:nvSpPr>
        <p:spPr>
          <a:xfrm>
            <a:off x="609600" y="274638"/>
            <a:ext cx="10972800" cy="1143000"/>
          </a:xfrm>
        </p:spPr>
        <p:txBody>
          <a:bodyPr/>
          <a:lstStyle>
            <a:lvl1pPr>
              <a:defRPr b="1">
                <a:solidFill>
                  <a:srgbClr val="F79646"/>
                </a:solidFill>
              </a:defRPr>
            </a:lvl1pPr>
          </a:lstStyle>
          <a:p>
            <a:r>
              <a:rPr lang="nl-NL"/>
              <a:t>&gt;&gt; Titel</a:t>
            </a:r>
          </a:p>
        </p:txBody>
      </p:sp>
      <p:pic>
        <p:nvPicPr>
          <p:cNvPr id="5" name="Afbeelding 4">
            <a:extLst>
              <a:ext uri="{FF2B5EF4-FFF2-40B4-BE49-F238E27FC236}">
                <a16:creationId xmlns:a16="http://schemas.microsoft.com/office/drawing/2014/main" id="{A102D4F6-359B-4B93-868F-0A8BFB7937AD}"/>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1157136" y="6154455"/>
            <a:ext cx="850527" cy="664849"/>
          </a:xfrm>
          <a:prstGeom prst="rect">
            <a:avLst/>
          </a:prstGeom>
        </p:spPr>
      </p:pic>
    </p:spTree>
    <p:extLst>
      <p:ext uri="{BB962C8B-B14F-4D97-AF65-F5344CB8AC3E}">
        <p14:creationId xmlns:p14="http://schemas.microsoft.com/office/powerpoint/2010/main" val="38224112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Inhoud van twee">
    <p:bg>
      <p:bgPr>
        <a:solidFill>
          <a:schemeClr val="bg1"/>
        </a:solidFill>
        <a:effectLst/>
      </p:bgPr>
    </p:bg>
    <p:spTree>
      <p:nvGrpSpPr>
        <p:cNvPr id="1" name=""/>
        <p:cNvGrpSpPr/>
        <p:nvPr/>
      </p:nvGrpSpPr>
      <p:grpSpPr>
        <a:xfrm>
          <a:off x="0" y="0"/>
          <a:ext cx="0" cy="0"/>
          <a:chOff x="0" y="0"/>
          <a:chExt cx="0" cy="0"/>
        </a:xfrm>
      </p:grpSpPr>
      <p:sp>
        <p:nvSpPr>
          <p:cNvPr id="3" name="Tijdelijke aanduiding voor inhoud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p:cNvSpPr>
            <a:spLocks noGrp="1"/>
          </p:cNvSpPr>
          <p:nvPr>
            <p:ph type="dt" sz="half" idx="10"/>
          </p:nvPr>
        </p:nvSpPr>
        <p:spPr/>
        <p:txBody>
          <a:bodyPr/>
          <a:lstStyle/>
          <a:p>
            <a:fld id="{7C3324EB-99A1-43AD-8413-4C46454C0090}" type="datetimeFigureOut">
              <a:rPr lang="nl-NL" smtClean="0"/>
              <a:t>12-10-2026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969BD204-8723-494F-B543-BA16047940A2}" type="slidenum">
              <a:rPr lang="nl-NL" smtClean="0"/>
              <a:t>‹nr.›</a:t>
            </a:fld>
            <a:endParaRPr lang="nl-NL"/>
          </a:p>
        </p:txBody>
      </p:sp>
      <p:cxnSp>
        <p:nvCxnSpPr>
          <p:cNvPr id="9" name="Rechte verbindingslijn 8"/>
          <p:cNvCxnSpPr/>
          <p:nvPr/>
        </p:nvCxnSpPr>
        <p:spPr>
          <a:xfrm>
            <a:off x="0" y="404664"/>
            <a:ext cx="12192000" cy="0"/>
          </a:xfrm>
          <a:prstGeom prst="line">
            <a:avLst/>
          </a:prstGeom>
          <a:ln>
            <a:solidFill>
              <a:srgbClr val="485156"/>
            </a:solidFill>
          </a:ln>
        </p:spPr>
        <p:style>
          <a:lnRef idx="1">
            <a:schemeClr val="accent1"/>
          </a:lnRef>
          <a:fillRef idx="0">
            <a:schemeClr val="accent1"/>
          </a:fillRef>
          <a:effectRef idx="0">
            <a:schemeClr val="accent1"/>
          </a:effectRef>
          <a:fontRef idx="minor">
            <a:schemeClr val="tx1"/>
          </a:fontRef>
        </p:style>
      </p:cxnSp>
      <p:sp>
        <p:nvSpPr>
          <p:cNvPr id="10" name="Tekstvak 9"/>
          <p:cNvSpPr txBox="1"/>
          <p:nvPr/>
        </p:nvSpPr>
        <p:spPr>
          <a:xfrm>
            <a:off x="239350" y="116633"/>
            <a:ext cx="4512501" cy="276999"/>
          </a:xfrm>
          <a:prstGeom prst="rect">
            <a:avLst/>
          </a:prstGeom>
          <a:noFill/>
        </p:spPr>
        <p:txBody>
          <a:bodyPr wrap="square" rtlCol="0">
            <a:spAutoFit/>
          </a:bodyPr>
          <a:lstStyle/>
          <a:p>
            <a:r>
              <a:rPr lang="nl-NL" sz="1200" err="1">
                <a:solidFill>
                  <a:srgbClr val="00637D"/>
                </a:solidFill>
                <a:latin typeface="Trebuchet MS" pitchFamily="34" charset="0"/>
              </a:rPr>
              <a:t>Sovon</a:t>
            </a:r>
            <a:r>
              <a:rPr lang="nl-NL" sz="1200">
                <a:solidFill>
                  <a:srgbClr val="00637D"/>
                </a:solidFill>
                <a:latin typeface="Trebuchet MS" pitchFamily="34" charset="0"/>
              </a:rPr>
              <a:t> Vogelonderzoek Nederland</a:t>
            </a:r>
          </a:p>
        </p:txBody>
      </p:sp>
      <p:sp>
        <p:nvSpPr>
          <p:cNvPr id="20" name="Titel 19"/>
          <p:cNvSpPr>
            <a:spLocks noGrp="1"/>
          </p:cNvSpPr>
          <p:nvPr>
            <p:ph type="title" hasCustomPrompt="1"/>
          </p:nvPr>
        </p:nvSpPr>
        <p:spPr/>
        <p:txBody>
          <a:bodyPr/>
          <a:lstStyle>
            <a:lvl1pPr>
              <a:defRPr b="1">
                <a:solidFill>
                  <a:srgbClr val="F79646"/>
                </a:solidFill>
              </a:defRPr>
            </a:lvl1pPr>
          </a:lstStyle>
          <a:p>
            <a:r>
              <a:rPr lang="nl-NL"/>
              <a:t>&gt;&gt; Titel</a:t>
            </a:r>
          </a:p>
        </p:txBody>
      </p:sp>
      <p:pic>
        <p:nvPicPr>
          <p:cNvPr id="12" name="Afbeelding 11">
            <a:extLst>
              <a:ext uri="{FF2B5EF4-FFF2-40B4-BE49-F238E27FC236}">
                <a16:creationId xmlns:a16="http://schemas.microsoft.com/office/drawing/2014/main" id="{880047ED-1F66-4698-AE53-8C6B313551EC}"/>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1157136" y="6154455"/>
            <a:ext cx="850527" cy="664849"/>
          </a:xfrm>
          <a:prstGeom prst="rect">
            <a:avLst/>
          </a:prstGeom>
        </p:spPr>
      </p:pic>
    </p:spTree>
    <p:extLst>
      <p:ext uri="{BB962C8B-B14F-4D97-AF65-F5344CB8AC3E}">
        <p14:creationId xmlns:p14="http://schemas.microsoft.com/office/powerpoint/2010/main" val="15617567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Vergelijking">
    <p:bg>
      <p:bgPr>
        <a:solidFill>
          <a:schemeClr val="bg1"/>
        </a:solidFill>
        <a:effectLst/>
      </p:bgPr>
    </p:bg>
    <p:spTree>
      <p:nvGrpSpPr>
        <p:cNvPr id="1" name=""/>
        <p:cNvGrpSpPr/>
        <p:nvPr/>
      </p:nvGrpSpPr>
      <p:grpSpPr>
        <a:xfrm>
          <a:off x="0" y="0"/>
          <a:ext cx="0" cy="0"/>
          <a:chOff x="0" y="0"/>
          <a:chExt cx="0" cy="0"/>
        </a:xfrm>
      </p:grpSpPr>
      <p:sp>
        <p:nvSpPr>
          <p:cNvPr id="3" name="Tijdelijke aanduiding voor tekst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4" name="Tijdelijke aanduiding voor inhoud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Tekststijl van het model bewerken</a:t>
            </a:r>
          </a:p>
        </p:txBody>
      </p:sp>
      <p:sp>
        <p:nvSpPr>
          <p:cNvPr id="6" name="Tijdelijke aanduiding voor inhoud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p:cNvSpPr>
            <a:spLocks noGrp="1"/>
          </p:cNvSpPr>
          <p:nvPr>
            <p:ph type="dt" sz="half" idx="10"/>
          </p:nvPr>
        </p:nvSpPr>
        <p:spPr/>
        <p:txBody>
          <a:bodyPr/>
          <a:lstStyle/>
          <a:p>
            <a:fld id="{7C3324EB-99A1-43AD-8413-4C46454C0090}" type="datetimeFigureOut">
              <a:rPr lang="nl-NL" smtClean="0"/>
              <a:t>12-10-2026</a:t>
            </a:fld>
            <a:endParaRPr lang="nl-NL"/>
          </a:p>
        </p:txBody>
      </p:sp>
      <p:sp>
        <p:nvSpPr>
          <p:cNvPr id="8" name="Tijdelijke aanduiding voor voettekst 7"/>
          <p:cNvSpPr>
            <a:spLocks noGrp="1"/>
          </p:cNvSpPr>
          <p:nvPr>
            <p:ph type="ftr" sz="quarter" idx="11"/>
          </p:nvPr>
        </p:nvSpPr>
        <p:spPr/>
        <p:txBody>
          <a:bodyPr/>
          <a:lstStyle/>
          <a:p>
            <a:endParaRPr lang="nl-NL"/>
          </a:p>
        </p:txBody>
      </p:sp>
      <p:sp>
        <p:nvSpPr>
          <p:cNvPr id="9" name="Tijdelijke aanduiding voor dianummer 8"/>
          <p:cNvSpPr>
            <a:spLocks noGrp="1"/>
          </p:cNvSpPr>
          <p:nvPr>
            <p:ph type="sldNum" sz="quarter" idx="12"/>
          </p:nvPr>
        </p:nvSpPr>
        <p:spPr/>
        <p:txBody>
          <a:bodyPr/>
          <a:lstStyle/>
          <a:p>
            <a:fld id="{969BD204-8723-494F-B543-BA16047940A2}" type="slidenum">
              <a:rPr lang="nl-NL" smtClean="0"/>
              <a:t>‹nr.›</a:t>
            </a:fld>
            <a:endParaRPr lang="nl-NL"/>
          </a:p>
        </p:txBody>
      </p:sp>
      <p:cxnSp>
        <p:nvCxnSpPr>
          <p:cNvPr id="11" name="Rechte verbindingslijn 10"/>
          <p:cNvCxnSpPr/>
          <p:nvPr/>
        </p:nvCxnSpPr>
        <p:spPr>
          <a:xfrm>
            <a:off x="0" y="404664"/>
            <a:ext cx="12192000" cy="0"/>
          </a:xfrm>
          <a:prstGeom prst="line">
            <a:avLst/>
          </a:prstGeom>
          <a:ln>
            <a:solidFill>
              <a:srgbClr val="485156"/>
            </a:solidFill>
          </a:ln>
        </p:spPr>
        <p:style>
          <a:lnRef idx="1">
            <a:schemeClr val="accent1"/>
          </a:lnRef>
          <a:fillRef idx="0">
            <a:schemeClr val="accent1"/>
          </a:fillRef>
          <a:effectRef idx="0">
            <a:schemeClr val="accent1"/>
          </a:effectRef>
          <a:fontRef idx="minor">
            <a:schemeClr val="tx1"/>
          </a:fontRef>
        </p:style>
      </p:cxnSp>
      <p:sp>
        <p:nvSpPr>
          <p:cNvPr id="12" name="Tekstvak 11"/>
          <p:cNvSpPr txBox="1"/>
          <p:nvPr/>
        </p:nvSpPr>
        <p:spPr>
          <a:xfrm>
            <a:off x="239350" y="116633"/>
            <a:ext cx="4512501" cy="276999"/>
          </a:xfrm>
          <a:prstGeom prst="rect">
            <a:avLst/>
          </a:prstGeom>
          <a:noFill/>
        </p:spPr>
        <p:txBody>
          <a:bodyPr wrap="square" rtlCol="0">
            <a:spAutoFit/>
          </a:bodyPr>
          <a:lstStyle/>
          <a:p>
            <a:r>
              <a:rPr lang="nl-NL" sz="1200" err="1">
                <a:solidFill>
                  <a:srgbClr val="00637D"/>
                </a:solidFill>
                <a:latin typeface="Trebuchet MS" pitchFamily="34" charset="0"/>
              </a:rPr>
              <a:t>Sovon</a:t>
            </a:r>
            <a:r>
              <a:rPr lang="nl-NL" sz="1200">
                <a:solidFill>
                  <a:srgbClr val="00637D"/>
                </a:solidFill>
                <a:latin typeface="Trebuchet MS" pitchFamily="34" charset="0"/>
              </a:rPr>
              <a:t> Vogelonderzoek Nederland</a:t>
            </a:r>
          </a:p>
        </p:txBody>
      </p:sp>
      <p:sp>
        <p:nvSpPr>
          <p:cNvPr id="2" name="Titel 1"/>
          <p:cNvSpPr>
            <a:spLocks noGrp="1"/>
          </p:cNvSpPr>
          <p:nvPr>
            <p:ph type="title" hasCustomPrompt="1"/>
          </p:nvPr>
        </p:nvSpPr>
        <p:spPr/>
        <p:txBody>
          <a:bodyPr/>
          <a:lstStyle>
            <a:lvl1pPr>
              <a:defRPr b="1">
                <a:solidFill>
                  <a:srgbClr val="F79646"/>
                </a:solidFill>
              </a:defRPr>
            </a:lvl1pPr>
          </a:lstStyle>
          <a:p>
            <a:r>
              <a:rPr lang="nl-NL"/>
              <a:t>&gt;&gt; Titel</a:t>
            </a:r>
          </a:p>
        </p:txBody>
      </p:sp>
      <p:pic>
        <p:nvPicPr>
          <p:cNvPr id="14" name="Afbeelding 13">
            <a:extLst>
              <a:ext uri="{FF2B5EF4-FFF2-40B4-BE49-F238E27FC236}">
                <a16:creationId xmlns:a16="http://schemas.microsoft.com/office/drawing/2014/main" id="{A38D0266-C54F-487E-9CB7-5513DDF67A53}"/>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1157136" y="6154455"/>
            <a:ext cx="850527" cy="664849"/>
          </a:xfrm>
          <a:prstGeom prst="rect">
            <a:avLst/>
          </a:prstGeom>
        </p:spPr>
      </p:pic>
    </p:spTree>
    <p:extLst>
      <p:ext uri="{BB962C8B-B14F-4D97-AF65-F5344CB8AC3E}">
        <p14:creationId xmlns:p14="http://schemas.microsoft.com/office/powerpoint/2010/main" val="27496053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lleen titel">
    <p:bg>
      <p:bgPr>
        <a:solidFill>
          <a:schemeClr val="bg1"/>
        </a:solidFill>
        <a:effectLst/>
      </p:bgPr>
    </p:bg>
    <p:spTree>
      <p:nvGrpSpPr>
        <p:cNvPr id="1" name=""/>
        <p:cNvGrpSpPr/>
        <p:nvPr/>
      </p:nvGrpSpPr>
      <p:grpSpPr>
        <a:xfrm>
          <a:off x="0" y="0"/>
          <a:ext cx="0" cy="0"/>
          <a:chOff x="0" y="0"/>
          <a:chExt cx="0" cy="0"/>
        </a:xfrm>
      </p:grpSpPr>
      <p:sp>
        <p:nvSpPr>
          <p:cNvPr id="6" name="Tijdelijke aanduiding voor inhoud 2"/>
          <p:cNvSpPr>
            <a:spLocks noGrp="1"/>
          </p:cNvSpPr>
          <p:nvPr>
            <p:ph idx="1"/>
          </p:nvPr>
        </p:nvSpPr>
        <p:spPr>
          <a:xfrm>
            <a:off x="609600" y="1600203"/>
            <a:ext cx="10972800" cy="4525963"/>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cxnSp>
        <p:nvCxnSpPr>
          <p:cNvPr id="8" name="Rechte verbindingslijn 7"/>
          <p:cNvCxnSpPr/>
          <p:nvPr/>
        </p:nvCxnSpPr>
        <p:spPr>
          <a:xfrm>
            <a:off x="0" y="404664"/>
            <a:ext cx="12192000" cy="0"/>
          </a:xfrm>
          <a:prstGeom prst="line">
            <a:avLst/>
          </a:prstGeom>
          <a:ln>
            <a:solidFill>
              <a:srgbClr val="485156"/>
            </a:solidFill>
          </a:ln>
        </p:spPr>
        <p:style>
          <a:lnRef idx="1">
            <a:schemeClr val="accent1"/>
          </a:lnRef>
          <a:fillRef idx="0">
            <a:schemeClr val="accent1"/>
          </a:fillRef>
          <a:effectRef idx="0">
            <a:schemeClr val="accent1"/>
          </a:effectRef>
          <a:fontRef idx="minor">
            <a:schemeClr val="tx1"/>
          </a:fontRef>
        </p:style>
      </p:cxnSp>
      <p:sp>
        <p:nvSpPr>
          <p:cNvPr id="9" name="Tekstvak 8"/>
          <p:cNvSpPr txBox="1"/>
          <p:nvPr/>
        </p:nvSpPr>
        <p:spPr>
          <a:xfrm>
            <a:off x="239350" y="116633"/>
            <a:ext cx="4512501" cy="276999"/>
          </a:xfrm>
          <a:prstGeom prst="rect">
            <a:avLst/>
          </a:prstGeom>
          <a:noFill/>
        </p:spPr>
        <p:txBody>
          <a:bodyPr wrap="square" rtlCol="0">
            <a:spAutoFit/>
          </a:bodyPr>
          <a:lstStyle/>
          <a:p>
            <a:r>
              <a:rPr lang="nl-NL" sz="1200" err="1">
                <a:solidFill>
                  <a:srgbClr val="00637D"/>
                </a:solidFill>
                <a:latin typeface="Trebuchet MS" pitchFamily="34" charset="0"/>
              </a:rPr>
              <a:t>Sovon</a:t>
            </a:r>
            <a:r>
              <a:rPr lang="nl-NL" sz="1200">
                <a:solidFill>
                  <a:srgbClr val="00637D"/>
                </a:solidFill>
                <a:latin typeface="Trebuchet MS" pitchFamily="34" charset="0"/>
              </a:rPr>
              <a:t> Vogelonderzoek Nederland</a:t>
            </a:r>
          </a:p>
        </p:txBody>
      </p:sp>
      <p:sp>
        <p:nvSpPr>
          <p:cNvPr id="2" name="Titel 1"/>
          <p:cNvSpPr>
            <a:spLocks noGrp="1"/>
          </p:cNvSpPr>
          <p:nvPr>
            <p:ph type="title" hasCustomPrompt="1"/>
          </p:nvPr>
        </p:nvSpPr>
        <p:spPr/>
        <p:txBody>
          <a:bodyPr/>
          <a:lstStyle>
            <a:lvl1pPr>
              <a:defRPr b="1">
                <a:solidFill>
                  <a:srgbClr val="F79646"/>
                </a:solidFill>
              </a:defRPr>
            </a:lvl1pPr>
          </a:lstStyle>
          <a:p>
            <a:r>
              <a:rPr lang="nl-NL"/>
              <a:t>&gt;&gt; Titel</a:t>
            </a:r>
          </a:p>
        </p:txBody>
      </p:sp>
      <p:pic>
        <p:nvPicPr>
          <p:cNvPr id="10" name="Afbeelding 9">
            <a:extLst>
              <a:ext uri="{FF2B5EF4-FFF2-40B4-BE49-F238E27FC236}">
                <a16:creationId xmlns:a16="http://schemas.microsoft.com/office/drawing/2014/main" id="{9BFB8332-484C-470A-B99A-4E241AB2E63F}"/>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1157136" y="6154455"/>
            <a:ext cx="850527" cy="664849"/>
          </a:xfrm>
          <a:prstGeom prst="rect">
            <a:avLst/>
          </a:prstGeom>
        </p:spPr>
      </p:pic>
    </p:spTree>
    <p:extLst>
      <p:ext uri="{BB962C8B-B14F-4D97-AF65-F5344CB8AC3E}">
        <p14:creationId xmlns:p14="http://schemas.microsoft.com/office/powerpoint/2010/main" val="1040156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eeg">
    <p:bg>
      <p:bgPr>
        <a:solidFill>
          <a:schemeClr val="bg1"/>
        </a:solidFill>
        <a:effectLst/>
      </p:bgPr>
    </p:bg>
    <p:spTree>
      <p:nvGrpSpPr>
        <p:cNvPr id="1" name=""/>
        <p:cNvGrpSpPr/>
        <p:nvPr/>
      </p:nvGrpSpPr>
      <p:grpSpPr>
        <a:xfrm>
          <a:off x="0" y="0"/>
          <a:ext cx="0" cy="0"/>
          <a:chOff x="0" y="0"/>
          <a:chExt cx="0" cy="0"/>
        </a:xfrm>
      </p:grpSpPr>
      <p:cxnSp>
        <p:nvCxnSpPr>
          <p:cNvPr id="6" name="Rechte verbindingslijn 5"/>
          <p:cNvCxnSpPr/>
          <p:nvPr/>
        </p:nvCxnSpPr>
        <p:spPr>
          <a:xfrm>
            <a:off x="0" y="404664"/>
            <a:ext cx="12192000" cy="0"/>
          </a:xfrm>
          <a:prstGeom prst="line">
            <a:avLst/>
          </a:prstGeom>
          <a:ln>
            <a:solidFill>
              <a:srgbClr val="485156"/>
            </a:solidFill>
          </a:ln>
        </p:spPr>
        <p:style>
          <a:lnRef idx="1">
            <a:schemeClr val="accent1"/>
          </a:lnRef>
          <a:fillRef idx="0">
            <a:schemeClr val="accent1"/>
          </a:fillRef>
          <a:effectRef idx="0">
            <a:schemeClr val="accent1"/>
          </a:effectRef>
          <a:fontRef idx="minor">
            <a:schemeClr val="tx1"/>
          </a:fontRef>
        </p:style>
      </p:cxnSp>
      <p:sp>
        <p:nvSpPr>
          <p:cNvPr id="7" name="Tekstvak 6"/>
          <p:cNvSpPr txBox="1"/>
          <p:nvPr/>
        </p:nvSpPr>
        <p:spPr>
          <a:xfrm>
            <a:off x="239350" y="116633"/>
            <a:ext cx="4512501" cy="276999"/>
          </a:xfrm>
          <a:prstGeom prst="rect">
            <a:avLst/>
          </a:prstGeom>
          <a:noFill/>
        </p:spPr>
        <p:txBody>
          <a:bodyPr wrap="square" rtlCol="0">
            <a:spAutoFit/>
          </a:bodyPr>
          <a:lstStyle/>
          <a:p>
            <a:r>
              <a:rPr lang="nl-NL" sz="1200" err="1">
                <a:solidFill>
                  <a:srgbClr val="00637D"/>
                </a:solidFill>
                <a:latin typeface="Trebuchet MS" pitchFamily="34" charset="0"/>
              </a:rPr>
              <a:t>Sovon</a:t>
            </a:r>
            <a:r>
              <a:rPr lang="nl-NL" sz="1200">
                <a:solidFill>
                  <a:srgbClr val="00637D"/>
                </a:solidFill>
                <a:latin typeface="Trebuchet MS" pitchFamily="34" charset="0"/>
              </a:rPr>
              <a:t> Vogelonderzoek Nederland</a:t>
            </a:r>
          </a:p>
        </p:txBody>
      </p:sp>
      <p:sp>
        <p:nvSpPr>
          <p:cNvPr id="10" name="Tijdelijke aanduiding voor inhoud 2"/>
          <p:cNvSpPr>
            <a:spLocks noGrp="1"/>
          </p:cNvSpPr>
          <p:nvPr>
            <p:ph idx="1"/>
          </p:nvPr>
        </p:nvSpPr>
        <p:spPr>
          <a:xfrm>
            <a:off x="609600" y="1600203"/>
            <a:ext cx="10972800" cy="4525963"/>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tel 3"/>
          <p:cNvSpPr>
            <a:spLocks noGrp="1"/>
          </p:cNvSpPr>
          <p:nvPr>
            <p:ph type="title" hasCustomPrompt="1"/>
          </p:nvPr>
        </p:nvSpPr>
        <p:spPr/>
        <p:txBody>
          <a:bodyPr/>
          <a:lstStyle>
            <a:lvl1pPr>
              <a:defRPr b="1">
                <a:solidFill>
                  <a:srgbClr val="F79646"/>
                </a:solidFill>
              </a:defRPr>
            </a:lvl1pPr>
          </a:lstStyle>
          <a:p>
            <a:r>
              <a:rPr lang="nl-NL"/>
              <a:t>&gt;&gt; Titel</a:t>
            </a:r>
          </a:p>
        </p:txBody>
      </p:sp>
      <p:pic>
        <p:nvPicPr>
          <p:cNvPr id="9" name="Afbeelding 8">
            <a:extLst>
              <a:ext uri="{FF2B5EF4-FFF2-40B4-BE49-F238E27FC236}">
                <a16:creationId xmlns:a16="http://schemas.microsoft.com/office/drawing/2014/main" id="{198E69EB-A202-4E9A-8F6B-DD14E9C1A539}"/>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1157136" y="6154455"/>
            <a:ext cx="850527" cy="664849"/>
          </a:xfrm>
          <a:prstGeom prst="rect">
            <a:avLst/>
          </a:prstGeom>
        </p:spPr>
      </p:pic>
    </p:spTree>
    <p:extLst>
      <p:ext uri="{BB962C8B-B14F-4D97-AF65-F5344CB8AC3E}">
        <p14:creationId xmlns:p14="http://schemas.microsoft.com/office/powerpoint/2010/main" val="1480259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609601" y="273050"/>
            <a:ext cx="4011084" cy="1162050"/>
          </a:xfrm>
        </p:spPr>
        <p:txBody>
          <a:bodyPr anchor="b"/>
          <a:lstStyle>
            <a:lvl1pPr algn="l">
              <a:defRPr sz="2000" b="1"/>
            </a:lvl1pPr>
          </a:lstStyle>
          <a:p>
            <a:r>
              <a:rPr lang="nl-NL" b="1">
                <a:solidFill>
                  <a:srgbClr val="F39200"/>
                </a:solidFill>
                <a:latin typeface="Trebuchet MS" pitchFamily="34" charset="0"/>
              </a:rPr>
              <a:t>&gt;&gt; Kop</a:t>
            </a:r>
          </a:p>
        </p:txBody>
      </p:sp>
      <p:sp>
        <p:nvSpPr>
          <p:cNvPr id="3" name="Tijdelijke aanduiding voor inhoud 2"/>
          <p:cNvSpPr>
            <a:spLocks noGrp="1"/>
          </p:cNvSpPr>
          <p:nvPr>
            <p:ph idx="1"/>
          </p:nvPr>
        </p:nvSpPr>
        <p:spPr>
          <a:xfrm>
            <a:off x="4766735"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609601"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Tekststijl van het model bewerken</a:t>
            </a:r>
          </a:p>
        </p:txBody>
      </p:sp>
      <p:sp>
        <p:nvSpPr>
          <p:cNvPr id="5" name="Tijdelijke aanduiding voor datum 4"/>
          <p:cNvSpPr>
            <a:spLocks noGrp="1"/>
          </p:cNvSpPr>
          <p:nvPr>
            <p:ph type="dt" sz="half" idx="10"/>
          </p:nvPr>
        </p:nvSpPr>
        <p:spPr/>
        <p:txBody>
          <a:bodyPr/>
          <a:lstStyle/>
          <a:p>
            <a:fld id="{7C3324EB-99A1-43AD-8413-4C46454C0090}" type="datetimeFigureOut">
              <a:rPr lang="nl-NL" smtClean="0"/>
              <a:t>12-10-2026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969BD204-8723-494F-B543-BA16047940A2}" type="slidenum">
              <a:rPr lang="nl-NL" smtClean="0"/>
              <a:t>‹nr.›</a:t>
            </a:fld>
            <a:endParaRPr lang="nl-NL"/>
          </a:p>
        </p:txBody>
      </p:sp>
      <p:pic>
        <p:nvPicPr>
          <p:cNvPr id="10" name="Afbeelding 9">
            <a:extLst>
              <a:ext uri="{FF2B5EF4-FFF2-40B4-BE49-F238E27FC236}">
                <a16:creationId xmlns:a16="http://schemas.microsoft.com/office/drawing/2014/main" id="{F33DA7E8-2F9E-40AE-A296-232A3958D7E6}"/>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1157136" y="6154455"/>
            <a:ext cx="850527" cy="664849"/>
          </a:xfrm>
          <a:prstGeom prst="rect">
            <a:avLst/>
          </a:prstGeom>
        </p:spPr>
      </p:pic>
    </p:spTree>
    <p:extLst>
      <p:ext uri="{BB962C8B-B14F-4D97-AF65-F5344CB8AC3E}">
        <p14:creationId xmlns:p14="http://schemas.microsoft.com/office/powerpoint/2010/main" val="2249601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2389717" y="4800600"/>
            <a:ext cx="7315200" cy="566738"/>
          </a:xfrm>
        </p:spPr>
        <p:txBody>
          <a:bodyPr anchor="b"/>
          <a:lstStyle>
            <a:lvl1pPr algn="l">
              <a:defRPr sz="2000" b="1"/>
            </a:lvl1pPr>
          </a:lstStyle>
          <a:p>
            <a:r>
              <a:rPr lang="nl-NL" b="1">
                <a:solidFill>
                  <a:srgbClr val="F39200"/>
                </a:solidFill>
                <a:latin typeface="Trebuchet MS" pitchFamily="34" charset="0"/>
              </a:rPr>
              <a:t>&gt;&gt; Kop</a:t>
            </a:r>
          </a:p>
        </p:txBody>
      </p:sp>
      <p:sp>
        <p:nvSpPr>
          <p:cNvPr id="3" name="Tijdelijke aanduiding voor afbeelding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4" name="Tijdelijke aanduiding vo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Tekststijl van het model bewerken</a:t>
            </a:r>
          </a:p>
        </p:txBody>
      </p:sp>
      <p:sp>
        <p:nvSpPr>
          <p:cNvPr id="5" name="Tijdelijke aanduiding voor datum 4"/>
          <p:cNvSpPr>
            <a:spLocks noGrp="1"/>
          </p:cNvSpPr>
          <p:nvPr>
            <p:ph type="dt" sz="half" idx="10"/>
          </p:nvPr>
        </p:nvSpPr>
        <p:spPr/>
        <p:txBody>
          <a:bodyPr/>
          <a:lstStyle/>
          <a:p>
            <a:fld id="{7C3324EB-99A1-43AD-8413-4C46454C0090}" type="datetimeFigureOut">
              <a:rPr lang="nl-NL" smtClean="0"/>
              <a:t>12-10-2026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969BD204-8723-494F-B543-BA16047940A2}" type="slidenum">
              <a:rPr lang="nl-NL" smtClean="0"/>
              <a:t>‹nr.›</a:t>
            </a:fld>
            <a:endParaRPr lang="nl-NL"/>
          </a:p>
        </p:txBody>
      </p:sp>
      <p:pic>
        <p:nvPicPr>
          <p:cNvPr id="10" name="Afbeelding 9">
            <a:extLst>
              <a:ext uri="{FF2B5EF4-FFF2-40B4-BE49-F238E27FC236}">
                <a16:creationId xmlns:a16="http://schemas.microsoft.com/office/drawing/2014/main" id="{7987CA1D-8F2D-4973-B538-81D702248163}"/>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1157136" y="6154455"/>
            <a:ext cx="850527" cy="664849"/>
          </a:xfrm>
          <a:prstGeom prst="rect">
            <a:avLst/>
          </a:prstGeom>
        </p:spPr>
      </p:pic>
    </p:spTree>
    <p:extLst>
      <p:ext uri="{BB962C8B-B14F-4D97-AF65-F5344CB8AC3E}">
        <p14:creationId xmlns:p14="http://schemas.microsoft.com/office/powerpoint/2010/main" val="103432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gradient logo">
    <p:bg>
      <p:bgPr>
        <a:gradFill flip="none" rotWithShape="1">
          <a:gsLst>
            <a:gs pos="0">
              <a:srgbClr val="00637D"/>
            </a:gs>
            <a:gs pos="100000">
              <a:srgbClr val="FFFFFF"/>
            </a:gs>
          </a:gsLst>
          <a:path path="rect">
            <a:fillToRect l="100000" t="100000"/>
          </a:path>
          <a:tileRect r="-100000" b="-100000"/>
        </a:gradFill>
        <a:effectLst/>
      </p:bgPr>
    </p:bg>
    <p:spTree>
      <p:nvGrpSpPr>
        <p:cNvPr id="1" name=""/>
        <p:cNvGrpSpPr/>
        <p:nvPr/>
      </p:nvGrpSpPr>
      <p:grpSpPr>
        <a:xfrm>
          <a:off x="0" y="0"/>
          <a:ext cx="0" cy="0"/>
          <a:chOff x="0" y="0"/>
          <a:chExt cx="0" cy="0"/>
        </a:xfrm>
      </p:grpSpPr>
      <p:sp>
        <p:nvSpPr>
          <p:cNvPr id="20" name="Tijdelijke aanduiding voor inhoud 2"/>
          <p:cNvSpPr>
            <a:spLocks noGrp="1"/>
          </p:cNvSpPr>
          <p:nvPr>
            <p:ph idx="1"/>
          </p:nvPr>
        </p:nvSpPr>
        <p:spPr>
          <a:xfrm>
            <a:off x="609600" y="1600203"/>
            <a:ext cx="10972800" cy="4525963"/>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cxnSp>
        <p:nvCxnSpPr>
          <p:cNvPr id="21" name="Rechte verbindingslijn 20"/>
          <p:cNvCxnSpPr/>
          <p:nvPr/>
        </p:nvCxnSpPr>
        <p:spPr>
          <a:xfrm>
            <a:off x="0" y="404664"/>
            <a:ext cx="12192000" cy="0"/>
          </a:xfrm>
          <a:prstGeom prst="line">
            <a:avLst/>
          </a:prstGeom>
          <a:ln>
            <a:solidFill>
              <a:srgbClr val="485156"/>
            </a:solidFill>
          </a:ln>
        </p:spPr>
        <p:style>
          <a:lnRef idx="1">
            <a:schemeClr val="accent1"/>
          </a:lnRef>
          <a:fillRef idx="0">
            <a:schemeClr val="accent1"/>
          </a:fillRef>
          <a:effectRef idx="0">
            <a:schemeClr val="accent1"/>
          </a:effectRef>
          <a:fontRef idx="minor">
            <a:schemeClr val="tx1"/>
          </a:fontRef>
        </p:style>
      </p:cxnSp>
      <p:sp>
        <p:nvSpPr>
          <p:cNvPr id="22" name="Tekstvak 21"/>
          <p:cNvSpPr txBox="1"/>
          <p:nvPr/>
        </p:nvSpPr>
        <p:spPr>
          <a:xfrm>
            <a:off x="239350" y="116633"/>
            <a:ext cx="4512501" cy="276999"/>
          </a:xfrm>
          <a:prstGeom prst="rect">
            <a:avLst/>
          </a:prstGeom>
          <a:noFill/>
        </p:spPr>
        <p:txBody>
          <a:bodyPr wrap="square" rtlCol="0">
            <a:spAutoFit/>
          </a:bodyPr>
          <a:lstStyle/>
          <a:p>
            <a:r>
              <a:rPr lang="nl-NL" sz="1200" err="1">
                <a:solidFill>
                  <a:srgbClr val="00637D"/>
                </a:solidFill>
                <a:latin typeface="Trebuchet MS" pitchFamily="34" charset="0"/>
              </a:rPr>
              <a:t>Sovon</a:t>
            </a:r>
            <a:r>
              <a:rPr lang="nl-NL" sz="1200">
                <a:solidFill>
                  <a:srgbClr val="00637D"/>
                </a:solidFill>
                <a:latin typeface="Trebuchet MS" pitchFamily="34" charset="0"/>
              </a:rPr>
              <a:t> Vogelonderzoek Nederland</a:t>
            </a:r>
          </a:p>
        </p:txBody>
      </p:sp>
      <p:sp>
        <p:nvSpPr>
          <p:cNvPr id="23" name="Titel 1"/>
          <p:cNvSpPr>
            <a:spLocks noGrp="1"/>
          </p:cNvSpPr>
          <p:nvPr>
            <p:ph type="title" hasCustomPrompt="1"/>
          </p:nvPr>
        </p:nvSpPr>
        <p:spPr>
          <a:xfrm>
            <a:off x="609600" y="274638"/>
            <a:ext cx="10972800" cy="1143000"/>
          </a:xfrm>
        </p:spPr>
        <p:txBody>
          <a:bodyPr/>
          <a:lstStyle>
            <a:lvl1pPr>
              <a:defRPr b="1">
                <a:solidFill>
                  <a:srgbClr val="F79646"/>
                </a:solidFill>
              </a:defRPr>
            </a:lvl1pPr>
          </a:lstStyle>
          <a:p>
            <a:r>
              <a:rPr lang="nl-NL"/>
              <a:t>&gt;&gt; Titel</a:t>
            </a:r>
          </a:p>
        </p:txBody>
      </p:sp>
    </p:spTree>
    <p:extLst>
      <p:ext uri="{BB962C8B-B14F-4D97-AF65-F5344CB8AC3E}">
        <p14:creationId xmlns:p14="http://schemas.microsoft.com/office/powerpoint/2010/main" val="23113169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tandaard, cirkels, gradient">
    <p:bg>
      <p:bgPr>
        <a:gradFill flip="none" rotWithShape="1">
          <a:gsLst>
            <a:gs pos="0">
              <a:srgbClr val="00637D"/>
            </a:gs>
            <a:gs pos="100000">
              <a:srgbClr val="FFFFFF"/>
            </a:gs>
          </a:gsLst>
          <a:path path="rect">
            <a:fillToRect l="100000" t="100000"/>
          </a:path>
          <a:tileRect r="-100000" b="-100000"/>
        </a:gradFill>
        <a:effectLst/>
      </p:bgPr>
    </p:bg>
    <p:spTree>
      <p:nvGrpSpPr>
        <p:cNvPr id="1" name=""/>
        <p:cNvGrpSpPr/>
        <p:nvPr/>
      </p:nvGrpSpPr>
      <p:grpSpPr>
        <a:xfrm>
          <a:off x="0" y="0"/>
          <a:ext cx="0" cy="0"/>
          <a:chOff x="0" y="0"/>
          <a:chExt cx="0" cy="0"/>
        </a:xfrm>
      </p:grpSpPr>
      <p:sp>
        <p:nvSpPr>
          <p:cNvPr id="11" name="Tijdelijke aanduiding voor inhoud 2"/>
          <p:cNvSpPr>
            <a:spLocks noGrp="1"/>
          </p:cNvSpPr>
          <p:nvPr>
            <p:ph idx="1"/>
          </p:nvPr>
        </p:nvSpPr>
        <p:spPr>
          <a:xfrm>
            <a:off x="609600" y="1600203"/>
            <a:ext cx="10972800" cy="4525963"/>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cxnSp>
        <p:nvCxnSpPr>
          <p:cNvPr id="12" name="Rechte verbindingslijn 11"/>
          <p:cNvCxnSpPr/>
          <p:nvPr/>
        </p:nvCxnSpPr>
        <p:spPr>
          <a:xfrm>
            <a:off x="0" y="404664"/>
            <a:ext cx="12192000" cy="0"/>
          </a:xfrm>
          <a:prstGeom prst="line">
            <a:avLst/>
          </a:prstGeom>
          <a:ln>
            <a:solidFill>
              <a:srgbClr val="485156"/>
            </a:solidFill>
          </a:ln>
        </p:spPr>
        <p:style>
          <a:lnRef idx="1">
            <a:schemeClr val="accent1"/>
          </a:lnRef>
          <a:fillRef idx="0">
            <a:schemeClr val="accent1"/>
          </a:fillRef>
          <a:effectRef idx="0">
            <a:schemeClr val="accent1"/>
          </a:effectRef>
          <a:fontRef idx="minor">
            <a:schemeClr val="tx1"/>
          </a:fontRef>
        </p:style>
      </p:cxnSp>
      <p:sp>
        <p:nvSpPr>
          <p:cNvPr id="13" name="Tekstvak 12"/>
          <p:cNvSpPr txBox="1"/>
          <p:nvPr/>
        </p:nvSpPr>
        <p:spPr>
          <a:xfrm>
            <a:off x="239350" y="116633"/>
            <a:ext cx="4512501" cy="276999"/>
          </a:xfrm>
          <a:prstGeom prst="rect">
            <a:avLst/>
          </a:prstGeom>
          <a:noFill/>
        </p:spPr>
        <p:txBody>
          <a:bodyPr wrap="square" rtlCol="0">
            <a:spAutoFit/>
          </a:bodyPr>
          <a:lstStyle/>
          <a:p>
            <a:r>
              <a:rPr lang="nl-NL" sz="1200" err="1">
                <a:solidFill>
                  <a:srgbClr val="00637D"/>
                </a:solidFill>
                <a:latin typeface="Trebuchet MS" pitchFamily="34" charset="0"/>
              </a:rPr>
              <a:t>Sovon</a:t>
            </a:r>
            <a:r>
              <a:rPr lang="nl-NL" sz="1200">
                <a:solidFill>
                  <a:srgbClr val="00637D"/>
                </a:solidFill>
                <a:latin typeface="Trebuchet MS" pitchFamily="34" charset="0"/>
              </a:rPr>
              <a:t> Vogelonderzoek Nederland</a:t>
            </a:r>
          </a:p>
        </p:txBody>
      </p:sp>
      <p:sp>
        <p:nvSpPr>
          <p:cNvPr id="14" name="Titel 1"/>
          <p:cNvSpPr>
            <a:spLocks noGrp="1"/>
          </p:cNvSpPr>
          <p:nvPr>
            <p:ph type="title" hasCustomPrompt="1"/>
          </p:nvPr>
        </p:nvSpPr>
        <p:spPr>
          <a:xfrm>
            <a:off x="609600" y="274638"/>
            <a:ext cx="10972800" cy="1143000"/>
          </a:xfrm>
        </p:spPr>
        <p:txBody>
          <a:bodyPr/>
          <a:lstStyle>
            <a:lvl1pPr>
              <a:defRPr b="1">
                <a:solidFill>
                  <a:srgbClr val="F79646"/>
                </a:solidFill>
              </a:defRPr>
            </a:lvl1pPr>
          </a:lstStyle>
          <a:p>
            <a:r>
              <a:rPr lang="nl-NL"/>
              <a:t>&gt;&gt; Titel</a:t>
            </a:r>
          </a:p>
        </p:txBody>
      </p:sp>
    </p:spTree>
    <p:extLst>
      <p:ext uri="{BB962C8B-B14F-4D97-AF65-F5344CB8AC3E}">
        <p14:creationId xmlns:p14="http://schemas.microsoft.com/office/powerpoint/2010/main" val="4027708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3784044-0ED8-4107-90F5-D86CBC51434F}"/>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13F0B527-C096-41F1-A613-CCE054F5CE4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9D4815F0-ACBA-4315-B574-B308F57B363C}"/>
              </a:ext>
            </a:extLst>
          </p:cNvPr>
          <p:cNvSpPr>
            <a:spLocks noGrp="1"/>
          </p:cNvSpPr>
          <p:nvPr>
            <p:ph type="dt" sz="half" idx="10"/>
          </p:nvPr>
        </p:nvSpPr>
        <p:spPr/>
        <p:txBody>
          <a:bodyPr/>
          <a:lstStyle/>
          <a:p>
            <a:fld id="{7C3324EB-99A1-43AD-8413-4C46454C0090}" type="datetimeFigureOut">
              <a:rPr lang="nl-NL" smtClean="0"/>
              <a:t>12-10-2026</a:t>
            </a:fld>
            <a:endParaRPr lang="nl-NL"/>
          </a:p>
        </p:txBody>
      </p:sp>
      <p:sp>
        <p:nvSpPr>
          <p:cNvPr id="5" name="Tijdelijke aanduiding voor voettekst 4">
            <a:extLst>
              <a:ext uri="{FF2B5EF4-FFF2-40B4-BE49-F238E27FC236}">
                <a16:creationId xmlns:a16="http://schemas.microsoft.com/office/drawing/2014/main" id="{9D65A272-0A4D-4547-92B2-EF56CF931405}"/>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E8560F2B-DFE1-4447-BD36-4FF9B512556E}"/>
              </a:ext>
            </a:extLst>
          </p:cNvPr>
          <p:cNvSpPr>
            <a:spLocks noGrp="1"/>
          </p:cNvSpPr>
          <p:nvPr>
            <p:ph type="sldNum" sz="quarter" idx="12"/>
          </p:nvPr>
        </p:nvSpPr>
        <p:spPr/>
        <p:txBody>
          <a:bodyPr/>
          <a:lstStyle/>
          <a:p>
            <a:fld id="{969BD204-8723-494F-B543-BA16047940A2}" type="slidenum">
              <a:rPr lang="nl-NL" smtClean="0"/>
              <a:t>‹nr.›</a:t>
            </a:fld>
            <a:endParaRPr lang="nl-NL"/>
          </a:p>
        </p:txBody>
      </p:sp>
      <p:pic>
        <p:nvPicPr>
          <p:cNvPr id="7" name="Afbeelding 6">
            <a:extLst>
              <a:ext uri="{FF2B5EF4-FFF2-40B4-BE49-F238E27FC236}">
                <a16:creationId xmlns:a16="http://schemas.microsoft.com/office/drawing/2014/main" id="{413C4F9A-1E8F-4B75-A17F-5571E1B85819}"/>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1157136" y="6154455"/>
            <a:ext cx="850527" cy="664849"/>
          </a:xfrm>
          <a:prstGeom prst="rect">
            <a:avLst/>
          </a:prstGeom>
        </p:spPr>
      </p:pic>
    </p:spTree>
    <p:extLst>
      <p:ext uri="{BB962C8B-B14F-4D97-AF65-F5344CB8AC3E}">
        <p14:creationId xmlns:p14="http://schemas.microsoft.com/office/powerpoint/2010/main" val="382071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nl-NL" b="1">
                <a:solidFill>
                  <a:srgbClr val="F39200"/>
                </a:solidFill>
                <a:latin typeface="Trebuchet MS" pitchFamily="34" charset="0"/>
              </a:rPr>
              <a:t>&gt;&gt; Titel</a:t>
            </a:r>
            <a:endParaRPr lang="nl-NL"/>
          </a:p>
        </p:txBody>
      </p:sp>
      <p:sp>
        <p:nvSpPr>
          <p:cNvPr id="3" name="Tijdelijke aanduiding voor tekst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3324EB-99A1-43AD-8413-4C46454C0090}" type="datetimeFigureOut">
              <a:rPr lang="nl-NL" smtClean="0"/>
              <a:t>12-10-2026</a:t>
            </a:fld>
            <a:endParaRPr lang="nl-NL"/>
          </a:p>
        </p:txBody>
      </p:sp>
      <p:sp>
        <p:nvSpPr>
          <p:cNvPr id="5" name="Tijdelijke aanduiding voor voettekst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9BD204-8723-494F-B543-BA16047940A2}" type="slidenum">
              <a:rPr lang="nl-NL" smtClean="0"/>
              <a:t>‹nr.›</a:t>
            </a:fld>
            <a:endParaRPr lang="nl-NL"/>
          </a:p>
        </p:txBody>
      </p:sp>
    </p:spTree>
    <p:extLst>
      <p:ext uri="{BB962C8B-B14F-4D97-AF65-F5344CB8AC3E}">
        <p14:creationId xmlns:p14="http://schemas.microsoft.com/office/powerpoint/2010/main" val="2959867002"/>
      </p:ext>
    </p:extLst>
  </p:cSld>
  <p:clrMap bg1="lt1" tx1="dk1" bg2="lt2" tx2="dk2" accent1="accent1" accent2="accent2" accent3="accent3" accent4="accent4" accent5="accent5" accent6="accent6" hlink="hlink" folHlink="folHlink"/>
  <p:sldLayoutIdLst>
    <p:sldLayoutId id="2147483796"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 id="2147483807" r:id="rId12"/>
  </p:sldLayoutIdLst>
  <p:txStyles>
    <p:titleStyle>
      <a:lvl1pPr algn="l" defTabSz="914400" rtl="0" eaLnBrk="1" latinLnBrk="0" hangingPunct="1">
        <a:spcBef>
          <a:spcPct val="0"/>
        </a:spcBef>
        <a:buNone/>
        <a:defRPr sz="4400" kern="1200" baseline="0">
          <a:solidFill>
            <a:srgbClr val="485156"/>
          </a:solidFill>
          <a:latin typeface="Trebuchet MS"/>
          <a:ea typeface="+mj-ea"/>
          <a:cs typeface="Trebuchet MS"/>
        </a:defRPr>
      </a:lvl1pPr>
    </p:titleStyle>
    <p:bodyStyle>
      <a:lvl1pPr marL="342900" indent="-342900" algn="l" defTabSz="914400" rtl="0" eaLnBrk="1" latinLnBrk="0" hangingPunct="1">
        <a:spcBef>
          <a:spcPct val="20000"/>
        </a:spcBef>
        <a:buFont typeface="Arial" pitchFamily="34" charset="0"/>
        <a:buChar char="•"/>
        <a:defRPr sz="3200" kern="1200">
          <a:solidFill>
            <a:srgbClr val="00637D"/>
          </a:solidFill>
          <a:latin typeface="Trebuchet MS"/>
          <a:ea typeface="+mn-ea"/>
          <a:cs typeface="Trebuchet MS"/>
        </a:defRPr>
      </a:lvl1pPr>
      <a:lvl2pPr marL="742950" indent="-285750" algn="l" defTabSz="914400" rtl="0" eaLnBrk="1" latinLnBrk="0" hangingPunct="1">
        <a:spcBef>
          <a:spcPct val="20000"/>
        </a:spcBef>
        <a:buFont typeface="Arial" pitchFamily="34" charset="0"/>
        <a:buChar char="–"/>
        <a:defRPr sz="2800" kern="1200">
          <a:solidFill>
            <a:srgbClr val="00637D"/>
          </a:solidFill>
          <a:latin typeface="Trebuchet MS"/>
          <a:ea typeface="+mn-ea"/>
          <a:cs typeface="Trebuchet MS"/>
        </a:defRPr>
      </a:lvl2pPr>
      <a:lvl3pPr marL="1143000" indent="-228600" algn="l" defTabSz="914400" rtl="0" eaLnBrk="1" latinLnBrk="0" hangingPunct="1">
        <a:spcBef>
          <a:spcPct val="20000"/>
        </a:spcBef>
        <a:buFont typeface="Arial" pitchFamily="34" charset="0"/>
        <a:buChar char="•"/>
        <a:defRPr sz="2400" kern="1200">
          <a:solidFill>
            <a:srgbClr val="00637D"/>
          </a:solidFill>
          <a:latin typeface="Trebuchet MS"/>
          <a:ea typeface="+mn-ea"/>
          <a:cs typeface="Trebuchet MS"/>
        </a:defRPr>
      </a:lvl3pPr>
      <a:lvl4pPr marL="1600200" indent="-228600" algn="l" defTabSz="914400" rtl="0" eaLnBrk="1" latinLnBrk="0" hangingPunct="1">
        <a:spcBef>
          <a:spcPct val="20000"/>
        </a:spcBef>
        <a:buFont typeface="Arial" pitchFamily="34" charset="0"/>
        <a:buChar char="–"/>
        <a:defRPr sz="2000" kern="1200">
          <a:solidFill>
            <a:srgbClr val="00637D"/>
          </a:solidFill>
          <a:latin typeface="Trebuchet MS"/>
          <a:ea typeface="+mn-ea"/>
          <a:cs typeface="Trebuchet MS"/>
        </a:defRPr>
      </a:lvl4pPr>
      <a:lvl5pPr marL="2057400" indent="-228600" algn="l" defTabSz="914400" rtl="0" eaLnBrk="1" latinLnBrk="0" hangingPunct="1">
        <a:spcBef>
          <a:spcPct val="20000"/>
        </a:spcBef>
        <a:buFont typeface="Arial" pitchFamily="34" charset="0"/>
        <a:buChar char="»"/>
        <a:defRPr sz="2000" kern="1200">
          <a:solidFill>
            <a:srgbClr val="00637D"/>
          </a:solidFill>
          <a:latin typeface="Trebuchet MS"/>
          <a:ea typeface="+mn-ea"/>
          <a:cs typeface="Trebuchet M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92A6BDE5-68C5-4BDF-8DEE-4995DDE82C6C}"/>
              </a:ext>
            </a:extLst>
          </p:cNvPr>
          <p:cNvSpPr>
            <a:spLocks noGrp="1"/>
          </p:cNvSpPr>
          <p:nvPr>
            <p:ph type="title"/>
          </p:nvPr>
        </p:nvSpPr>
        <p:spPr>
          <a:xfrm>
            <a:off x="4827181" y="1741437"/>
            <a:ext cx="4518838" cy="1143000"/>
          </a:xfrm>
        </p:spPr>
        <p:txBody>
          <a:bodyPr>
            <a:noAutofit/>
          </a:bodyPr>
          <a:lstStyle/>
          <a:p>
            <a:r>
              <a:rPr lang="nl-NL" sz="4800" b="0"/>
              <a:t>Vogels in de </a:t>
            </a:r>
            <a:br>
              <a:rPr lang="nl-NL" sz="4800" b="0"/>
            </a:br>
            <a:r>
              <a:rPr lang="nl-NL" sz="4800" b="0"/>
              <a:t>Gelderse Waard</a:t>
            </a:r>
          </a:p>
        </p:txBody>
      </p:sp>
      <p:sp>
        <p:nvSpPr>
          <p:cNvPr id="5" name="Tijdelijke aanduiding voor tekst 4">
            <a:extLst>
              <a:ext uri="{FF2B5EF4-FFF2-40B4-BE49-F238E27FC236}">
                <a16:creationId xmlns:a16="http://schemas.microsoft.com/office/drawing/2014/main" id="{1AF12330-E668-48B8-8F78-54BEB19C59AE}"/>
              </a:ext>
            </a:extLst>
          </p:cNvPr>
          <p:cNvSpPr>
            <a:spLocks noGrp="1"/>
          </p:cNvSpPr>
          <p:nvPr>
            <p:ph type="body" sz="quarter" idx="10"/>
          </p:nvPr>
        </p:nvSpPr>
        <p:spPr>
          <a:xfrm>
            <a:off x="4827181" y="3109369"/>
            <a:ext cx="4720218" cy="1728390"/>
          </a:xfrm>
        </p:spPr>
        <p:txBody>
          <a:bodyPr/>
          <a:lstStyle/>
          <a:p>
            <a:pPr marL="0" indent="0">
              <a:buNone/>
            </a:pPr>
            <a:r>
              <a:rPr lang="nl-NL"/>
              <a:t>Frank Majoor</a:t>
            </a:r>
          </a:p>
        </p:txBody>
      </p:sp>
    </p:spTree>
    <p:extLst>
      <p:ext uri="{BB962C8B-B14F-4D97-AF65-F5344CB8AC3E}">
        <p14:creationId xmlns:p14="http://schemas.microsoft.com/office/powerpoint/2010/main" val="35580379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9EFF2E-A7D8-3B0C-AE23-57671BB570C3}"/>
            </a:ext>
          </a:extLst>
        </p:cNvPr>
        <p:cNvGrpSpPr/>
        <p:nvPr/>
      </p:nvGrpSpPr>
      <p:grpSpPr>
        <a:xfrm>
          <a:off x="0" y="0"/>
          <a:ext cx="0" cy="0"/>
          <a:chOff x="0" y="0"/>
          <a:chExt cx="0" cy="0"/>
        </a:xfrm>
      </p:grpSpPr>
      <p:pic>
        <p:nvPicPr>
          <p:cNvPr id="2" name="Afbeelding 1" descr="Afbeelding met kaart, tekst, atlas&#10;&#10;Automatisch gegenereerde beschrijving">
            <a:extLst>
              <a:ext uri="{FF2B5EF4-FFF2-40B4-BE49-F238E27FC236}">
                <a16:creationId xmlns:a16="http://schemas.microsoft.com/office/drawing/2014/main" id="{BA394225-CF99-29D5-03B9-E848DCFF598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2389" y="391080"/>
            <a:ext cx="9144000" cy="6466920"/>
          </a:xfrm>
          <a:prstGeom prst="rect">
            <a:avLst/>
          </a:prstGeom>
        </p:spPr>
      </p:pic>
    </p:spTree>
    <p:extLst>
      <p:ext uri="{BB962C8B-B14F-4D97-AF65-F5344CB8AC3E}">
        <p14:creationId xmlns:p14="http://schemas.microsoft.com/office/powerpoint/2010/main" val="3831033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EEAF1-D01F-A9C7-6C70-E0BD45FA80CA}"/>
            </a:ext>
          </a:extLst>
        </p:cNvPr>
        <p:cNvGrpSpPr/>
        <p:nvPr/>
      </p:nvGrpSpPr>
      <p:grpSpPr>
        <a:xfrm>
          <a:off x="0" y="0"/>
          <a:ext cx="0" cy="0"/>
          <a:chOff x="0" y="0"/>
          <a:chExt cx="0" cy="0"/>
        </a:xfrm>
      </p:grpSpPr>
      <p:pic>
        <p:nvPicPr>
          <p:cNvPr id="4" name="Afbeelding 3">
            <a:extLst>
              <a:ext uri="{FF2B5EF4-FFF2-40B4-BE49-F238E27FC236}">
                <a16:creationId xmlns:a16="http://schemas.microsoft.com/office/drawing/2014/main" id="{E0DA9227-0BFD-4CD1-8701-27FAB53EFF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9676" y="441550"/>
            <a:ext cx="9112250" cy="6416450"/>
          </a:xfrm>
          <a:prstGeom prst="rect">
            <a:avLst/>
          </a:prstGeom>
        </p:spPr>
      </p:pic>
      <p:sp>
        <p:nvSpPr>
          <p:cNvPr id="5" name="Tekstvak 4">
            <a:extLst>
              <a:ext uri="{FF2B5EF4-FFF2-40B4-BE49-F238E27FC236}">
                <a16:creationId xmlns:a16="http://schemas.microsoft.com/office/drawing/2014/main" id="{4526DEE6-EB68-37EC-0AB9-98B9A9F5398A}"/>
              </a:ext>
            </a:extLst>
          </p:cNvPr>
          <p:cNvSpPr txBox="1"/>
          <p:nvPr/>
        </p:nvSpPr>
        <p:spPr>
          <a:xfrm>
            <a:off x="10046824" y="2106592"/>
            <a:ext cx="124425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a:ln>
                  <a:noFill/>
                </a:ln>
                <a:solidFill>
                  <a:prstClr val="black"/>
                </a:solidFill>
                <a:effectLst/>
                <a:uLnTx/>
                <a:uFillTx/>
                <a:latin typeface="Trebuchet MS"/>
                <a:ea typeface="+mn-ea"/>
                <a:cs typeface="+mn-cs"/>
              </a:rPr>
              <a:t>2003-2019</a:t>
            </a:r>
          </a:p>
        </p:txBody>
      </p:sp>
    </p:spTree>
    <p:extLst>
      <p:ext uri="{BB962C8B-B14F-4D97-AF65-F5344CB8AC3E}">
        <p14:creationId xmlns:p14="http://schemas.microsoft.com/office/powerpoint/2010/main" val="22804956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41E321-BDB5-6D8A-4251-3D206BAC8827}"/>
            </a:ext>
          </a:extLst>
        </p:cNvPr>
        <p:cNvGrpSpPr/>
        <p:nvPr/>
      </p:nvGrpSpPr>
      <p:grpSpPr>
        <a:xfrm>
          <a:off x="0" y="0"/>
          <a:ext cx="0" cy="0"/>
          <a:chOff x="0" y="0"/>
          <a:chExt cx="0" cy="0"/>
        </a:xfrm>
      </p:grpSpPr>
      <p:pic>
        <p:nvPicPr>
          <p:cNvPr id="4" name="Afbeelding 3">
            <a:extLst>
              <a:ext uri="{FF2B5EF4-FFF2-40B4-BE49-F238E27FC236}">
                <a16:creationId xmlns:a16="http://schemas.microsoft.com/office/drawing/2014/main" id="{FB890E74-A62F-C29A-C024-627835FB42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1141" y="416246"/>
            <a:ext cx="9123960" cy="6441753"/>
          </a:xfrm>
          <a:prstGeom prst="rect">
            <a:avLst/>
          </a:prstGeom>
        </p:spPr>
      </p:pic>
      <p:sp>
        <p:nvSpPr>
          <p:cNvPr id="6" name="Tekstvak 5">
            <a:extLst>
              <a:ext uri="{FF2B5EF4-FFF2-40B4-BE49-F238E27FC236}">
                <a16:creationId xmlns:a16="http://schemas.microsoft.com/office/drawing/2014/main" id="{D7069BAA-41D8-E60A-6601-8F9866B6E88D}"/>
              </a:ext>
            </a:extLst>
          </p:cNvPr>
          <p:cNvSpPr txBox="1"/>
          <p:nvPr/>
        </p:nvSpPr>
        <p:spPr>
          <a:xfrm>
            <a:off x="10046824" y="2106592"/>
            <a:ext cx="67197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a:ln>
                  <a:noFill/>
                </a:ln>
                <a:solidFill>
                  <a:prstClr val="black"/>
                </a:solidFill>
                <a:effectLst/>
                <a:uLnTx/>
                <a:uFillTx/>
                <a:latin typeface="Trebuchet MS"/>
                <a:ea typeface="+mn-ea"/>
                <a:cs typeface="+mn-cs"/>
              </a:rPr>
              <a:t>2012</a:t>
            </a:r>
          </a:p>
        </p:txBody>
      </p:sp>
    </p:spTree>
    <p:extLst>
      <p:ext uri="{BB962C8B-B14F-4D97-AF65-F5344CB8AC3E}">
        <p14:creationId xmlns:p14="http://schemas.microsoft.com/office/powerpoint/2010/main" val="42282458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A8902C-2516-0FA2-A9DA-AD8D35A39377}"/>
            </a:ext>
          </a:extLst>
        </p:cNvPr>
        <p:cNvGrpSpPr/>
        <p:nvPr/>
      </p:nvGrpSpPr>
      <p:grpSpPr>
        <a:xfrm>
          <a:off x="0" y="0"/>
          <a:ext cx="0" cy="0"/>
          <a:chOff x="0" y="0"/>
          <a:chExt cx="0" cy="0"/>
        </a:xfrm>
      </p:grpSpPr>
      <p:sp>
        <p:nvSpPr>
          <p:cNvPr id="2" name="AutoShape 2" descr="Sovon Vogelonderzoek Nederland - Informatiehuis Marien">
            <a:extLst>
              <a:ext uri="{FF2B5EF4-FFF2-40B4-BE49-F238E27FC236}">
                <a16:creationId xmlns:a16="http://schemas.microsoft.com/office/drawing/2014/main" id="{EA5DB0A7-820B-A61B-EBA8-FAD5108DDDED}"/>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Trebuchet MS"/>
              <a:ea typeface="+mn-ea"/>
              <a:cs typeface="+mn-cs"/>
            </a:endParaRPr>
          </a:p>
        </p:txBody>
      </p:sp>
      <p:sp>
        <p:nvSpPr>
          <p:cNvPr id="5" name="AutoShape 4" descr="Sovon Vogelonderzoek Nederland - Informatiehuis Marien">
            <a:extLst>
              <a:ext uri="{FF2B5EF4-FFF2-40B4-BE49-F238E27FC236}">
                <a16:creationId xmlns:a16="http://schemas.microsoft.com/office/drawing/2014/main" id="{AE99394A-CACA-46F8-3F62-FBD6AA008625}"/>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Trebuchet MS"/>
              <a:ea typeface="+mn-ea"/>
              <a:cs typeface="+mn-cs"/>
            </a:endParaRPr>
          </a:p>
        </p:txBody>
      </p:sp>
      <p:sp>
        <p:nvSpPr>
          <p:cNvPr id="7" name="AutoShape 6" descr="Stream Sovon Vogelonderzoek music | Listen to songs, albums, playlists for  free on SoundCloud">
            <a:extLst>
              <a:ext uri="{FF2B5EF4-FFF2-40B4-BE49-F238E27FC236}">
                <a16:creationId xmlns:a16="http://schemas.microsoft.com/office/drawing/2014/main" id="{D1F6D65E-CD78-C30C-19A7-C2B64EE4EDC7}"/>
              </a:ext>
            </a:extLst>
          </p:cNvPr>
          <p:cNvSpPr>
            <a:spLocks noChangeAspect="1" noChangeArrowheads="1"/>
          </p:cNvSpPr>
          <p:nvPr/>
        </p:nvSpPr>
        <p:spPr bwMode="auto">
          <a:xfrm>
            <a:off x="6248400" y="3581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Trebuchet MS"/>
              <a:ea typeface="+mn-ea"/>
              <a:cs typeface="+mn-cs"/>
            </a:endParaRPr>
          </a:p>
        </p:txBody>
      </p:sp>
      <p:sp>
        <p:nvSpPr>
          <p:cNvPr id="8" name="AutoShape 8" descr="Stream Sovon Vogelonderzoek music | Listen to songs, albums, playlists for  free on SoundCloud">
            <a:extLst>
              <a:ext uri="{FF2B5EF4-FFF2-40B4-BE49-F238E27FC236}">
                <a16:creationId xmlns:a16="http://schemas.microsoft.com/office/drawing/2014/main" id="{E0063255-57F7-B197-F958-F81A17A4736C}"/>
              </a:ext>
            </a:extLst>
          </p:cNvPr>
          <p:cNvSpPr>
            <a:spLocks noChangeAspect="1" noChangeArrowheads="1"/>
          </p:cNvSpPr>
          <p:nvPr/>
        </p:nvSpPr>
        <p:spPr bwMode="auto">
          <a:xfrm>
            <a:off x="6400800" y="37338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Trebuchet MS"/>
              <a:ea typeface="+mn-ea"/>
              <a:cs typeface="+mn-cs"/>
            </a:endParaRPr>
          </a:p>
        </p:txBody>
      </p:sp>
      <p:sp>
        <p:nvSpPr>
          <p:cNvPr id="9" name="AutoShape 10" descr="sovon-logo-nieuw - Er op uit in Limburg">
            <a:extLst>
              <a:ext uri="{FF2B5EF4-FFF2-40B4-BE49-F238E27FC236}">
                <a16:creationId xmlns:a16="http://schemas.microsoft.com/office/drawing/2014/main" id="{F58919E0-146F-9A5C-63D5-B2EF699778EC}"/>
              </a:ext>
            </a:extLst>
          </p:cNvPr>
          <p:cNvSpPr>
            <a:spLocks noChangeAspect="1" noChangeArrowheads="1"/>
          </p:cNvSpPr>
          <p:nvPr/>
        </p:nvSpPr>
        <p:spPr bwMode="auto">
          <a:xfrm>
            <a:off x="6553200" y="38862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Trebuchet MS"/>
              <a:ea typeface="+mn-ea"/>
              <a:cs typeface="+mn-cs"/>
            </a:endParaRPr>
          </a:p>
        </p:txBody>
      </p:sp>
      <p:pic>
        <p:nvPicPr>
          <p:cNvPr id="11" name="Afbeelding 10">
            <a:extLst>
              <a:ext uri="{FF2B5EF4-FFF2-40B4-BE49-F238E27FC236}">
                <a16:creationId xmlns:a16="http://schemas.microsoft.com/office/drawing/2014/main" id="{DFEA627F-C6F4-6054-AFAD-054D171485BC}"/>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a:stretch/>
        </p:blipFill>
        <p:spPr>
          <a:xfrm>
            <a:off x="11087780" y="6089584"/>
            <a:ext cx="1076325" cy="749755"/>
          </a:xfrm>
          <a:prstGeom prst="rect">
            <a:avLst/>
          </a:prstGeom>
        </p:spPr>
      </p:pic>
      <p:pic>
        <p:nvPicPr>
          <p:cNvPr id="10" name="Afbeelding 9">
            <a:extLst>
              <a:ext uri="{FF2B5EF4-FFF2-40B4-BE49-F238E27FC236}">
                <a16:creationId xmlns:a16="http://schemas.microsoft.com/office/drawing/2014/main" id="{976A79EF-6C9C-F98A-2F7A-82C5F1F4CB0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2162" y="427343"/>
            <a:ext cx="9274350" cy="6411996"/>
          </a:xfrm>
          <a:prstGeom prst="rect">
            <a:avLst/>
          </a:prstGeom>
        </p:spPr>
      </p:pic>
      <p:sp>
        <p:nvSpPr>
          <p:cNvPr id="4" name="Tekstvak 3">
            <a:extLst>
              <a:ext uri="{FF2B5EF4-FFF2-40B4-BE49-F238E27FC236}">
                <a16:creationId xmlns:a16="http://schemas.microsoft.com/office/drawing/2014/main" id="{1734895B-724D-5176-BF75-87DCA8D75608}"/>
              </a:ext>
            </a:extLst>
          </p:cNvPr>
          <p:cNvSpPr txBox="1"/>
          <p:nvPr/>
        </p:nvSpPr>
        <p:spPr>
          <a:xfrm>
            <a:off x="10046824" y="2106592"/>
            <a:ext cx="124425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a:ln>
                  <a:noFill/>
                </a:ln>
                <a:solidFill>
                  <a:prstClr val="black"/>
                </a:solidFill>
                <a:effectLst/>
                <a:uLnTx/>
                <a:uFillTx/>
                <a:latin typeface="Trebuchet MS"/>
                <a:ea typeface="+mn-ea"/>
                <a:cs typeface="+mn-cs"/>
              </a:rPr>
              <a:t>2021-2022</a:t>
            </a:r>
          </a:p>
        </p:txBody>
      </p:sp>
    </p:spTree>
    <p:extLst>
      <p:ext uri="{BB962C8B-B14F-4D97-AF65-F5344CB8AC3E}">
        <p14:creationId xmlns:p14="http://schemas.microsoft.com/office/powerpoint/2010/main" val="13477452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13100E-622D-DB86-FCF8-6EF6F42A1719}"/>
            </a:ext>
          </a:extLst>
        </p:cNvPr>
        <p:cNvGrpSpPr/>
        <p:nvPr/>
      </p:nvGrpSpPr>
      <p:grpSpPr>
        <a:xfrm>
          <a:off x="0" y="0"/>
          <a:ext cx="0" cy="0"/>
          <a:chOff x="0" y="0"/>
          <a:chExt cx="0" cy="0"/>
        </a:xfrm>
      </p:grpSpPr>
      <p:sp>
        <p:nvSpPr>
          <p:cNvPr id="2" name="AutoShape 2" descr="Sovon Vogelonderzoek Nederland - Informatiehuis Marien">
            <a:extLst>
              <a:ext uri="{FF2B5EF4-FFF2-40B4-BE49-F238E27FC236}">
                <a16:creationId xmlns:a16="http://schemas.microsoft.com/office/drawing/2014/main" id="{9AB50EC7-D5BC-7374-751F-8A9653E3011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Trebuchet MS"/>
              <a:ea typeface="+mn-ea"/>
              <a:cs typeface="+mn-cs"/>
            </a:endParaRPr>
          </a:p>
        </p:txBody>
      </p:sp>
      <p:sp>
        <p:nvSpPr>
          <p:cNvPr id="5" name="AutoShape 4" descr="Sovon Vogelonderzoek Nederland - Informatiehuis Marien">
            <a:extLst>
              <a:ext uri="{FF2B5EF4-FFF2-40B4-BE49-F238E27FC236}">
                <a16:creationId xmlns:a16="http://schemas.microsoft.com/office/drawing/2014/main" id="{A7885478-D9FE-73A5-DFD1-19B2EDF02163}"/>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Trebuchet MS"/>
              <a:ea typeface="+mn-ea"/>
              <a:cs typeface="+mn-cs"/>
            </a:endParaRPr>
          </a:p>
        </p:txBody>
      </p:sp>
      <p:sp>
        <p:nvSpPr>
          <p:cNvPr id="7" name="AutoShape 6" descr="Stream Sovon Vogelonderzoek music | Listen to songs, albums, playlists for  free on SoundCloud">
            <a:extLst>
              <a:ext uri="{FF2B5EF4-FFF2-40B4-BE49-F238E27FC236}">
                <a16:creationId xmlns:a16="http://schemas.microsoft.com/office/drawing/2014/main" id="{BA4696D2-EFDA-FD65-AB5D-8BE2F0F720D8}"/>
              </a:ext>
            </a:extLst>
          </p:cNvPr>
          <p:cNvSpPr>
            <a:spLocks noChangeAspect="1" noChangeArrowheads="1"/>
          </p:cNvSpPr>
          <p:nvPr/>
        </p:nvSpPr>
        <p:spPr bwMode="auto">
          <a:xfrm>
            <a:off x="6248400" y="3581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Trebuchet MS"/>
              <a:ea typeface="+mn-ea"/>
              <a:cs typeface="+mn-cs"/>
            </a:endParaRPr>
          </a:p>
        </p:txBody>
      </p:sp>
      <p:sp>
        <p:nvSpPr>
          <p:cNvPr id="8" name="AutoShape 8" descr="Stream Sovon Vogelonderzoek music | Listen to songs, albums, playlists for  free on SoundCloud">
            <a:extLst>
              <a:ext uri="{FF2B5EF4-FFF2-40B4-BE49-F238E27FC236}">
                <a16:creationId xmlns:a16="http://schemas.microsoft.com/office/drawing/2014/main" id="{D8466827-EAF7-9BF6-8CF3-53FA1D4DABA3}"/>
              </a:ext>
            </a:extLst>
          </p:cNvPr>
          <p:cNvSpPr>
            <a:spLocks noChangeAspect="1" noChangeArrowheads="1"/>
          </p:cNvSpPr>
          <p:nvPr/>
        </p:nvSpPr>
        <p:spPr bwMode="auto">
          <a:xfrm>
            <a:off x="6400800" y="37338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Trebuchet MS"/>
              <a:ea typeface="+mn-ea"/>
              <a:cs typeface="+mn-cs"/>
            </a:endParaRPr>
          </a:p>
        </p:txBody>
      </p:sp>
      <p:sp>
        <p:nvSpPr>
          <p:cNvPr id="9" name="AutoShape 10" descr="sovon-logo-nieuw - Er op uit in Limburg">
            <a:extLst>
              <a:ext uri="{FF2B5EF4-FFF2-40B4-BE49-F238E27FC236}">
                <a16:creationId xmlns:a16="http://schemas.microsoft.com/office/drawing/2014/main" id="{FB2801A8-C63A-64A0-DEAC-F46CEC1DB219}"/>
              </a:ext>
            </a:extLst>
          </p:cNvPr>
          <p:cNvSpPr>
            <a:spLocks noChangeAspect="1" noChangeArrowheads="1"/>
          </p:cNvSpPr>
          <p:nvPr/>
        </p:nvSpPr>
        <p:spPr bwMode="auto">
          <a:xfrm>
            <a:off x="6553200" y="38862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prstClr val="black"/>
              </a:solidFill>
              <a:effectLst/>
              <a:uLnTx/>
              <a:uFillTx/>
              <a:latin typeface="Trebuchet MS"/>
              <a:ea typeface="+mn-ea"/>
              <a:cs typeface="+mn-cs"/>
            </a:endParaRPr>
          </a:p>
        </p:txBody>
      </p:sp>
      <p:pic>
        <p:nvPicPr>
          <p:cNvPr id="11" name="Afbeelding 10">
            <a:extLst>
              <a:ext uri="{FF2B5EF4-FFF2-40B4-BE49-F238E27FC236}">
                <a16:creationId xmlns:a16="http://schemas.microsoft.com/office/drawing/2014/main" id="{EA32AC91-0691-1C3E-EC6F-B18BBC549EB3}"/>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a:stretch/>
        </p:blipFill>
        <p:spPr>
          <a:xfrm>
            <a:off x="11087780" y="6089584"/>
            <a:ext cx="1076325" cy="749755"/>
          </a:xfrm>
          <a:prstGeom prst="rect">
            <a:avLst/>
          </a:prstGeom>
        </p:spPr>
      </p:pic>
      <p:pic>
        <p:nvPicPr>
          <p:cNvPr id="3" name="Afbeelding 2">
            <a:extLst>
              <a:ext uri="{FF2B5EF4-FFF2-40B4-BE49-F238E27FC236}">
                <a16:creationId xmlns:a16="http://schemas.microsoft.com/office/drawing/2014/main" id="{2DA2F62C-831D-EEFA-7325-E273E7A423A0}"/>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0614" y="190500"/>
            <a:ext cx="5759450" cy="3238500"/>
          </a:xfrm>
          <a:prstGeom prst="rect">
            <a:avLst/>
          </a:prstGeom>
          <a:noFill/>
          <a:ln>
            <a:noFill/>
          </a:ln>
        </p:spPr>
      </p:pic>
      <p:pic>
        <p:nvPicPr>
          <p:cNvPr id="12" name="Afbeelding 11">
            <a:extLst>
              <a:ext uri="{FF2B5EF4-FFF2-40B4-BE49-F238E27FC236}">
                <a16:creationId xmlns:a16="http://schemas.microsoft.com/office/drawing/2014/main" id="{E6152B1B-D034-8F10-1876-06795F429618}"/>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4047" y="3496176"/>
            <a:ext cx="5759450" cy="3238500"/>
          </a:xfrm>
          <a:prstGeom prst="rect">
            <a:avLst/>
          </a:prstGeom>
          <a:noFill/>
          <a:ln>
            <a:noFill/>
          </a:ln>
        </p:spPr>
      </p:pic>
      <p:pic>
        <p:nvPicPr>
          <p:cNvPr id="13" name="Afbeelding 12">
            <a:extLst>
              <a:ext uri="{FF2B5EF4-FFF2-40B4-BE49-F238E27FC236}">
                <a16:creationId xmlns:a16="http://schemas.microsoft.com/office/drawing/2014/main" id="{936FCB1B-D885-E53F-137C-4D60092A8B88}"/>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96000" y="193007"/>
            <a:ext cx="5759450" cy="3238500"/>
          </a:xfrm>
          <a:prstGeom prst="rect">
            <a:avLst/>
          </a:prstGeom>
          <a:noFill/>
          <a:ln>
            <a:noFill/>
          </a:ln>
        </p:spPr>
      </p:pic>
      <p:pic>
        <p:nvPicPr>
          <p:cNvPr id="14" name="Afbeelding 13">
            <a:extLst>
              <a:ext uri="{FF2B5EF4-FFF2-40B4-BE49-F238E27FC236}">
                <a16:creationId xmlns:a16="http://schemas.microsoft.com/office/drawing/2014/main" id="{3474E19E-2741-C54C-6FE2-5F25B5FA707B}"/>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096000" y="3496176"/>
            <a:ext cx="5759450" cy="3238500"/>
          </a:xfrm>
          <a:prstGeom prst="rect">
            <a:avLst/>
          </a:prstGeom>
          <a:noFill/>
          <a:ln>
            <a:noFill/>
          </a:ln>
        </p:spPr>
      </p:pic>
    </p:spTree>
    <p:extLst>
      <p:ext uri="{BB962C8B-B14F-4D97-AF65-F5344CB8AC3E}">
        <p14:creationId xmlns:p14="http://schemas.microsoft.com/office/powerpoint/2010/main" val="33561854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A0DE85-E4E0-9E2C-1B75-E6C9FC84BDA4}"/>
            </a:ext>
          </a:extLst>
        </p:cNvPr>
        <p:cNvGrpSpPr/>
        <p:nvPr/>
      </p:nvGrpSpPr>
      <p:grpSpPr>
        <a:xfrm>
          <a:off x="0" y="0"/>
          <a:ext cx="0" cy="0"/>
          <a:chOff x="0" y="0"/>
          <a:chExt cx="0" cy="0"/>
        </a:xfrm>
      </p:grpSpPr>
      <p:pic>
        <p:nvPicPr>
          <p:cNvPr id="3" name="Tijdelijke aanduiding voor inhoud 2">
            <a:extLst>
              <a:ext uri="{FF2B5EF4-FFF2-40B4-BE49-F238E27FC236}">
                <a16:creationId xmlns:a16="http://schemas.microsoft.com/office/drawing/2014/main" id="{EE039C20-B133-31FE-758E-C5A3B027414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634435" y="190677"/>
            <a:ext cx="8088022" cy="6667323"/>
          </a:xfrm>
          <a:prstGeom prst="rect">
            <a:avLst/>
          </a:prstGeom>
        </p:spPr>
      </p:pic>
    </p:spTree>
    <p:extLst>
      <p:ext uri="{BB962C8B-B14F-4D97-AF65-F5344CB8AC3E}">
        <p14:creationId xmlns:p14="http://schemas.microsoft.com/office/powerpoint/2010/main" val="33344355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FAB49B-4605-E89A-C02E-8FCA31D9911C}"/>
            </a:ext>
          </a:extLst>
        </p:cNvPr>
        <p:cNvGrpSpPr/>
        <p:nvPr/>
      </p:nvGrpSpPr>
      <p:grpSpPr>
        <a:xfrm>
          <a:off x="0" y="0"/>
          <a:ext cx="0" cy="0"/>
          <a:chOff x="0" y="0"/>
          <a:chExt cx="0" cy="0"/>
        </a:xfrm>
      </p:grpSpPr>
      <p:pic>
        <p:nvPicPr>
          <p:cNvPr id="8" name="Afbeelding 7">
            <a:extLst>
              <a:ext uri="{FF2B5EF4-FFF2-40B4-BE49-F238E27FC236}">
                <a16:creationId xmlns:a16="http://schemas.microsoft.com/office/drawing/2014/main" id="{5A8509AF-C2D7-45A6-45C6-09E15167F16D}"/>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524000" y="4711750"/>
            <a:ext cx="9144000" cy="2146250"/>
          </a:xfrm>
          <a:prstGeom prst="rect">
            <a:avLst/>
          </a:prstGeom>
        </p:spPr>
      </p:pic>
      <p:pic>
        <p:nvPicPr>
          <p:cNvPr id="3" name="Tijdelijke aanduiding voor inhoud 2">
            <a:extLst>
              <a:ext uri="{FF2B5EF4-FFF2-40B4-BE49-F238E27FC236}">
                <a16:creationId xmlns:a16="http://schemas.microsoft.com/office/drawing/2014/main" id="{1D7FE5A2-5EE4-28EE-450D-5C3A7F10D962}"/>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2145362" y="443161"/>
            <a:ext cx="8028081" cy="4268589"/>
          </a:xfrm>
          <a:prstGeom prst="rect">
            <a:avLst/>
          </a:prstGeom>
        </p:spPr>
      </p:pic>
    </p:spTree>
    <p:extLst>
      <p:ext uri="{BB962C8B-B14F-4D97-AF65-F5344CB8AC3E}">
        <p14:creationId xmlns:p14="http://schemas.microsoft.com/office/powerpoint/2010/main" val="34611169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046085-3B80-DEA3-4E4A-64CAF0335739}"/>
            </a:ext>
          </a:extLst>
        </p:cNvPr>
        <p:cNvGrpSpPr/>
        <p:nvPr/>
      </p:nvGrpSpPr>
      <p:grpSpPr>
        <a:xfrm>
          <a:off x="0" y="0"/>
          <a:ext cx="0" cy="0"/>
          <a:chOff x="0" y="0"/>
          <a:chExt cx="0" cy="0"/>
        </a:xfrm>
      </p:grpSpPr>
      <p:graphicFrame>
        <p:nvGraphicFramePr>
          <p:cNvPr id="5" name="Grafiek 4">
            <a:extLst>
              <a:ext uri="{FF2B5EF4-FFF2-40B4-BE49-F238E27FC236}">
                <a16:creationId xmlns:a16="http://schemas.microsoft.com/office/drawing/2014/main" id="{44570B8E-E717-5185-0C75-1D31C1211928}"/>
              </a:ext>
            </a:extLst>
          </p:cNvPr>
          <p:cNvGraphicFramePr/>
          <p:nvPr/>
        </p:nvGraphicFramePr>
        <p:xfrm>
          <a:off x="960699" y="405114"/>
          <a:ext cx="10232020" cy="645288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66475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E5E053-E66A-9573-8B4F-0A392DF3EA1D}"/>
            </a:ext>
          </a:extLst>
        </p:cNvPr>
        <p:cNvGrpSpPr/>
        <p:nvPr/>
      </p:nvGrpSpPr>
      <p:grpSpPr>
        <a:xfrm>
          <a:off x="0" y="0"/>
          <a:ext cx="0" cy="0"/>
          <a:chOff x="0" y="0"/>
          <a:chExt cx="0" cy="0"/>
        </a:xfrm>
      </p:grpSpPr>
      <p:grpSp>
        <p:nvGrpSpPr>
          <p:cNvPr id="2" name="Groep 1">
            <a:extLst>
              <a:ext uri="{FF2B5EF4-FFF2-40B4-BE49-F238E27FC236}">
                <a16:creationId xmlns:a16="http://schemas.microsoft.com/office/drawing/2014/main" id="{24D783AC-4A64-0BE1-D0B1-C3992BD26E45}"/>
              </a:ext>
            </a:extLst>
          </p:cNvPr>
          <p:cNvGrpSpPr/>
          <p:nvPr/>
        </p:nvGrpSpPr>
        <p:grpSpPr>
          <a:xfrm>
            <a:off x="348916" y="180474"/>
            <a:ext cx="11526252" cy="7411452"/>
            <a:chOff x="0" y="0"/>
            <a:chExt cx="5760720" cy="3623945"/>
          </a:xfrm>
        </p:grpSpPr>
        <p:graphicFrame>
          <p:nvGraphicFramePr>
            <p:cNvPr id="3" name="Grafiek 2">
              <a:extLst>
                <a:ext uri="{FF2B5EF4-FFF2-40B4-BE49-F238E27FC236}">
                  <a16:creationId xmlns:a16="http://schemas.microsoft.com/office/drawing/2014/main" id="{6C5F04F3-CE55-A895-CEB3-853737A104FD}"/>
                </a:ext>
              </a:extLst>
            </p:cNvPr>
            <p:cNvGraphicFramePr/>
            <p:nvPr/>
          </p:nvGraphicFramePr>
          <p:xfrm>
            <a:off x="0" y="0"/>
            <a:ext cx="5760720" cy="2885440"/>
          </p:xfrm>
          <a:graphic>
            <a:graphicData uri="http://schemas.openxmlformats.org/drawingml/2006/chart">
              <c:chart xmlns:c="http://schemas.openxmlformats.org/drawingml/2006/chart" xmlns:r="http://schemas.openxmlformats.org/officeDocument/2006/relationships" r:id="rId3"/>
            </a:graphicData>
          </a:graphic>
        </p:graphicFrame>
        <p:sp>
          <p:nvSpPr>
            <p:cNvPr id="4" name="Tekstvak 1">
              <a:extLst>
                <a:ext uri="{FF2B5EF4-FFF2-40B4-BE49-F238E27FC236}">
                  <a16:creationId xmlns:a16="http://schemas.microsoft.com/office/drawing/2014/main" id="{BFF5500A-94FF-6DAC-9215-F2BF21D0D90C}"/>
                </a:ext>
              </a:extLst>
            </p:cNvPr>
            <p:cNvSpPr txBox="1"/>
            <p:nvPr/>
          </p:nvSpPr>
          <p:spPr>
            <a:xfrm>
              <a:off x="0" y="2948940"/>
              <a:ext cx="5760720" cy="675005"/>
            </a:xfrm>
            <a:prstGeom prst="rect">
              <a:avLst/>
            </a:prstGeom>
            <a:solidFill>
              <a:prstClr val="white"/>
            </a:solidFill>
            <a:ln>
              <a:noFill/>
            </a:ln>
          </p:spPr>
          <p:txBody>
            <a:bodyPr rot="0" spcFirstLastPara="0" vert="horz" wrap="square" lIns="0" tIns="0" rIns="0" bIns="0" numCol="1" spcCol="0" rtlCol="0" fromWordArt="0" anchor="t" anchorCtr="0" forceAA="0" compatLnSpc="1">
              <a:prstTxWarp prst="textNoShape">
                <a:avLst/>
              </a:prstTxWarp>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nl-NL" sz="900" b="0" i="1" u="none" strike="noStrike" kern="1200" cap="none" spc="0" normalizeH="0" baseline="0" noProof="0">
                  <a:ln>
                    <a:noFill/>
                  </a:ln>
                  <a:solidFill>
                    <a:prstClr val="black"/>
                  </a:solidFill>
                  <a:effectLst/>
                  <a:uLnTx/>
                  <a:uFillTx/>
                  <a:latin typeface="Trebuchet MS" panose="020B0603020202020204" pitchFamily="34" charset="0"/>
                  <a:ea typeface="Times New Roman" panose="02020603050405020304" pitchFamily="18" charset="0"/>
                  <a:cs typeface="Times New Roman" panose="02020603050405020304" pitchFamily="18" charset="0"/>
                </a:rPr>
                <a:t>Figuur 5. Veranderingen in de aantallen Veldleeuwerik (lichtblauw), Roodborsttapuit (donkerblauw), Gele Kwikstaart (rood) en Grasmus (groen) in de gehele Gelderse Waard in de afgelopen 30 jaar. Sinds de start van de GLB-pilot is geen positief effect op deze soorten te zien.</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nl-NL" sz="900" b="0" i="1" u="none" strike="noStrike" kern="1200" cap="none" spc="0" normalizeH="0" baseline="0" noProof="0">
                  <a:ln>
                    <a:noFill/>
                  </a:ln>
                  <a:solidFill>
                    <a:prstClr val="black"/>
                  </a:solidFill>
                  <a:effectLst/>
                  <a:uLnTx/>
                  <a:uFillTx/>
                  <a:latin typeface="Trebuchet MS" panose="020B0603020202020204" pitchFamily="34" charset="0"/>
                  <a:ea typeface="Times New Roman" panose="02020603050405020304" pitchFamily="18" charset="0"/>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Georgia" panose="02040502050405020303" pitchFamily="18" charset="0"/>
                  <a:ea typeface="Times New Roman" panose="02020603050405020304" pitchFamily="18" charset="0"/>
                  <a:cs typeface="+mn-cs"/>
                </a:rPr>
                <a:t> </a:t>
              </a:r>
              <a:endParaRPr kumimoji="0" lang="nl-NL" sz="1200" b="1" i="0" u="none" strike="noStrike" kern="1200" cap="none" spc="0" normalizeH="0" baseline="0" noProof="0">
                <a:ln>
                  <a:noFill/>
                </a:ln>
                <a:solidFill>
                  <a:prstClr val="black"/>
                </a:solidFill>
                <a:effectLst/>
                <a:uLnTx/>
                <a:uFillTx/>
                <a:latin typeface="Times New Roman" panose="02020603050405020304" pitchFamily="18" charset="0"/>
                <a:ea typeface="Times New Roman" panose="02020603050405020304" pitchFamily="18" charset="0"/>
                <a:cs typeface="+mn-cs"/>
              </a:endParaRPr>
            </a:p>
          </p:txBody>
        </p:sp>
      </p:grpSp>
      <p:pic>
        <p:nvPicPr>
          <p:cNvPr id="9" name="Afbeelding 8">
            <a:extLst>
              <a:ext uri="{FF2B5EF4-FFF2-40B4-BE49-F238E27FC236}">
                <a16:creationId xmlns:a16="http://schemas.microsoft.com/office/drawing/2014/main" id="{CED330A7-E5CA-F15A-D9DD-40F4E0CE70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5250" y="300044"/>
            <a:ext cx="4694759" cy="3128956"/>
          </a:xfrm>
          <a:prstGeom prst="rect">
            <a:avLst/>
          </a:prstGeom>
        </p:spPr>
      </p:pic>
    </p:spTree>
    <p:extLst>
      <p:ext uri="{BB962C8B-B14F-4D97-AF65-F5344CB8AC3E}">
        <p14:creationId xmlns:p14="http://schemas.microsoft.com/office/powerpoint/2010/main" val="26522750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2E53F1-9B67-8F6D-7930-681EE37CC1FA}"/>
            </a:ext>
          </a:extLst>
        </p:cNvPr>
        <p:cNvGrpSpPr/>
        <p:nvPr/>
      </p:nvGrpSpPr>
      <p:grpSpPr>
        <a:xfrm>
          <a:off x="0" y="0"/>
          <a:ext cx="0" cy="0"/>
          <a:chOff x="0" y="0"/>
          <a:chExt cx="0" cy="0"/>
        </a:xfrm>
      </p:grpSpPr>
      <p:grpSp>
        <p:nvGrpSpPr>
          <p:cNvPr id="2" name="Groep 1">
            <a:extLst>
              <a:ext uri="{FF2B5EF4-FFF2-40B4-BE49-F238E27FC236}">
                <a16:creationId xmlns:a16="http://schemas.microsoft.com/office/drawing/2014/main" id="{D8A386EA-4AA0-8C4D-8ADA-A90870958245}"/>
              </a:ext>
            </a:extLst>
          </p:cNvPr>
          <p:cNvGrpSpPr/>
          <p:nvPr/>
        </p:nvGrpSpPr>
        <p:grpSpPr>
          <a:xfrm>
            <a:off x="1111170" y="416689"/>
            <a:ext cx="8796759" cy="6342926"/>
            <a:chOff x="0" y="0"/>
            <a:chExt cx="5760720" cy="3314701"/>
          </a:xfrm>
        </p:grpSpPr>
        <p:graphicFrame>
          <p:nvGraphicFramePr>
            <p:cNvPr id="3" name="Grafiek 2">
              <a:extLst>
                <a:ext uri="{FF2B5EF4-FFF2-40B4-BE49-F238E27FC236}">
                  <a16:creationId xmlns:a16="http://schemas.microsoft.com/office/drawing/2014/main" id="{2E252694-0049-43E1-B8F1-804D53D07EB9}"/>
                </a:ext>
              </a:extLst>
            </p:cNvPr>
            <p:cNvGraphicFramePr/>
            <p:nvPr/>
          </p:nvGraphicFramePr>
          <p:xfrm>
            <a:off x="0" y="0"/>
            <a:ext cx="5760720" cy="2885440"/>
          </p:xfrm>
          <a:graphic>
            <a:graphicData uri="http://schemas.openxmlformats.org/drawingml/2006/chart">
              <c:chart xmlns:c="http://schemas.openxmlformats.org/drawingml/2006/chart" xmlns:r="http://schemas.openxmlformats.org/officeDocument/2006/relationships" r:id="rId3"/>
            </a:graphicData>
          </a:graphic>
        </p:graphicFrame>
        <p:sp>
          <p:nvSpPr>
            <p:cNvPr id="4" name="Tekstvak 1">
              <a:extLst>
                <a:ext uri="{FF2B5EF4-FFF2-40B4-BE49-F238E27FC236}">
                  <a16:creationId xmlns:a16="http://schemas.microsoft.com/office/drawing/2014/main" id="{88A32317-59C3-1E9B-994C-5517CD31A057}"/>
                </a:ext>
              </a:extLst>
            </p:cNvPr>
            <p:cNvSpPr txBox="1"/>
            <p:nvPr/>
          </p:nvSpPr>
          <p:spPr>
            <a:xfrm>
              <a:off x="0" y="2941321"/>
              <a:ext cx="5760720" cy="373380"/>
            </a:xfrm>
            <a:prstGeom prst="rect">
              <a:avLst/>
            </a:prstGeom>
            <a:solidFill>
              <a:prstClr val="white"/>
            </a:solidFill>
            <a:ln>
              <a:noFill/>
            </a:ln>
          </p:spPr>
          <p:txBody>
            <a:bodyPr rot="0" spcFirstLastPara="0" vert="horz" wrap="square" lIns="0" tIns="0" rIns="0" bIns="0" numCol="1" spcCol="0" rtlCol="0" fromWordArt="0" anchor="t" anchorCtr="0" forceAA="0" compatLnSpc="1">
              <a:prstTxWarp prst="textNoShape">
                <a:avLst/>
              </a:prstTxWarp>
              <a:no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nl-NL" sz="900" b="0" i="1" u="none" strike="noStrike" kern="1200" cap="none" spc="0" normalizeH="0" baseline="0" noProof="0">
                  <a:ln>
                    <a:noFill/>
                  </a:ln>
                  <a:solidFill>
                    <a:prstClr val="black"/>
                  </a:solidFill>
                  <a:effectLst/>
                  <a:uLnTx/>
                  <a:uFillTx/>
                  <a:latin typeface="Trebuchet MS" panose="020B0603020202020204" pitchFamily="34" charset="0"/>
                  <a:ea typeface="Times New Roman" panose="02020603050405020304" pitchFamily="18" charset="0"/>
                  <a:cs typeface="Times New Roman" panose="02020603050405020304" pitchFamily="18" charset="0"/>
                </a:rPr>
                <a:t>Figuur 6. Veranderingen in de aantallen Grauwe Klauwier (blauw) en Kneu (groen) in de Gelderse Waard in de afgelopen 30 jaar.</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nl-NL" sz="900" b="0" i="1" u="none" strike="noStrike" kern="1200" cap="none" spc="0" normalizeH="0" baseline="0" noProof="0">
                  <a:ln>
                    <a:noFill/>
                  </a:ln>
                  <a:solidFill>
                    <a:prstClr val="black"/>
                  </a:solidFill>
                  <a:effectLst/>
                  <a:uLnTx/>
                  <a:uFillTx/>
                  <a:latin typeface="Trebuchet MS" panose="020B0603020202020204" pitchFamily="34" charset="0"/>
                  <a:ea typeface="Times New Roman" panose="02020603050405020304" pitchFamily="18" charset="0"/>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200" b="1" i="0" u="none" strike="noStrike" kern="1200" cap="none" spc="0" normalizeH="0" baseline="0" noProof="0">
                  <a:ln>
                    <a:noFill/>
                  </a:ln>
                  <a:solidFill>
                    <a:prstClr val="black"/>
                  </a:solidFill>
                  <a:effectLst/>
                  <a:uLnTx/>
                  <a:uFillTx/>
                  <a:latin typeface="Times New Roman" panose="02020603050405020304" pitchFamily="18" charset="0"/>
                  <a:ea typeface="Times New Roman" panose="02020603050405020304" pitchFamily="18" charset="0"/>
                  <a:cs typeface="+mn-cs"/>
                </a:rPr>
                <a:t> </a:t>
              </a:r>
            </a:p>
          </p:txBody>
        </p:sp>
      </p:grpSp>
      <p:pic>
        <p:nvPicPr>
          <p:cNvPr id="7" name="Afbeelding 6" descr="Afbeelding met vogel, buitenshuis, tak, hemel&#10;&#10;Automatisch gegenereerde beschrijving">
            <a:extLst>
              <a:ext uri="{FF2B5EF4-FFF2-40B4-BE49-F238E27FC236}">
                <a16:creationId xmlns:a16="http://schemas.microsoft.com/office/drawing/2014/main" id="{790C7687-02A8-0C82-1A3D-611610D8C288}"/>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16505" y="588814"/>
            <a:ext cx="4854291" cy="3126660"/>
          </a:xfrm>
          <a:prstGeom prst="rect">
            <a:avLst/>
          </a:prstGeom>
          <a:noFill/>
          <a:ln>
            <a:noFill/>
          </a:ln>
        </p:spPr>
      </p:pic>
    </p:spTree>
    <p:extLst>
      <p:ext uri="{BB962C8B-B14F-4D97-AF65-F5344CB8AC3E}">
        <p14:creationId xmlns:p14="http://schemas.microsoft.com/office/powerpoint/2010/main" val="16851419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Afbeelding 9" descr="Afbeelding met vogel, buitenshuis, tak, hemel&#10;&#10;Automatisch gegenereerde beschrijving">
            <a:extLst>
              <a:ext uri="{FF2B5EF4-FFF2-40B4-BE49-F238E27FC236}">
                <a16:creationId xmlns:a16="http://schemas.microsoft.com/office/drawing/2014/main" id="{1B29CF90-854C-505B-B3C8-E65742193E1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1875099" y="1202915"/>
            <a:ext cx="8345347" cy="5382752"/>
          </a:xfrm>
          <a:prstGeom prst="rect">
            <a:avLst/>
          </a:prstGeom>
          <a:noFill/>
          <a:ln>
            <a:noFill/>
          </a:ln>
        </p:spPr>
      </p:pic>
      <p:sp>
        <p:nvSpPr>
          <p:cNvPr id="15" name="Title 2">
            <a:extLst>
              <a:ext uri="{FF2B5EF4-FFF2-40B4-BE49-F238E27FC236}">
                <a16:creationId xmlns:a16="http://schemas.microsoft.com/office/drawing/2014/main" id="{BB46555E-6798-D990-2E0B-4DFF9C2A3E82}"/>
              </a:ext>
            </a:extLst>
          </p:cNvPr>
          <p:cNvSpPr>
            <a:spLocks noGrp="1"/>
          </p:cNvSpPr>
          <p:nvPr>
            <p:ph type="title"/>
          </p:nvPr>
        </p:nvSpPr>
        <p:spPr>
          <a:xfrm>
            <a:off x="3611301" y="274638"/>
            <a:ext cx="7971098" cy="1143000"/>
          </a:xfrm>
        </p:spPr>
        <p:txBody>
          <a:bodyPr anchor="ctr">
            <a:normAutofit/>
          </a:bodyPr>
          <a:lstStyle/>
          <a:p>
            <a:r>
              <a:rPr lang="en-US" err="1"/>
              <a:t>Vragen</a:t>
            </a:r>
            <a:r>
              <a:rPr lang="en-US"/>
              <a:t>… </a:t>
            </a:r>
            <a:r>
              <a:rPr lang="en-US" err="1"/>
              <a:t>discussie</a:t>
            </a:r>
            <a:endParaRPr lang="en-US"/>
          </a:p>
        </p:txBody>
      </p:sp>
    </p:spTree>
    <p:extLst>
      <p:ext uri="{BB962C8B-B14F-4D97-AF65-F5344CB8AC3E}">
        <p14:creationId xmlns:p14="http://schemas.microsoft.com/office/powerpoint/2010/main" val="1472395187"/>
      </p:ext>
    </p:extLst>
  </p:cSld>
  <p:clrMapOvr>
    <a:masterClrMapping/>
  </p:clrMapOvr>
</p:sld>
</file>

<file path=ppt/theme/theme1.xml><?xml version="1.0" encoding="utf-8"?>
<a:theme xmlns:a="http://schemas.openxmlformats.org/drawingml/2006/main" name="Powerpoint_sjabloon_sovon">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Revolutie">
      <a:majorFont>
        <a:latin typeface="Trebuchet MS"/>
        <a:ea typeface=""/>
        <a:cs typeface=""/>
        <a:font script="Jpan" typeface="ＭＳ ゴシック"/>
      </a:majorFont>
      <a:minorFont>
        <a:latin typeface="Trebuchet MS"/>
        <a:ea typeface=""/>
        <a:cs typeface=""/>
        <a:font script="Jpan" typeface="ＭＳ ゴシック"/>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e8" id="{9115A02F-B283-428E-99BD-0FCC2D4D9B36}" vid="{BB36C28E-DF3F-48EC-AF91-B5A38C5B03E0}"/>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c3c0ddbe-70eb-4e8e-8411-da1d4bf492e7" xsi:nil="true"/>
    <lcf76f155ced4ddcb4097134ff3c332f xmlns="60455b8c-d350-456d-bfd5-3a292b6d6039">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494C1AA521ACB4E8D21E971964E8821" ma:contentTypeVersion="19" ma:contentTypeDescription="Een nieuw document maken." ma:contentTypeScope="" ma:versionID="8f680abf2e8c753d5559c3c83be6267c">
  <xsd:schema xmlns:xsd="http://www.w3.org/2001/XMLSchema" xmlns:xs="http://www.w3.org/2001/XMLSchema" xmlns:p="http://schemas.microsoft.com/office/2006/metadata/properties" xmlns:ns2="60455b8c-d350-456d-bfd5-3a292b6d6039" xmlns:ns3="c3c0ddbe-70eb-4e8e-8411-da1d4bf492e7" targetNamespace="http://schemas.microsoft.com/office/2006/metadata/properties" ma:root="true" ma:fieldsID="b5d010cc936065cf8944ba61aeb30f62" ns2:_="" ns3:_="">
    <xsd:import namespace="60455b8c-d350-456d-bfd5-3a292b6d6039"/>
    <xsd:import namespace="c3c0ddbe-70eb-4e8e-8411-da1d4bf492e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0455b8c-d350-456d-bfd5-3a292b6d603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Afbeeldingtags" ma:readOnly="false" ma:fieldId="{5cf76f15-5ced-4ddc-b409-7134ff3c332f}" ma:taxonomyMulti="true" ma:sspId="fcbd5bbf-a8f9-4d3e-a000-179d7f56a43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3c0ddbe-70eb-4e8e-8411-da1d4bf492e7" elementFormDefault="qualified">
    <xsd:import namespace="http://schemas.microsoft.com/office/2006/documentManagement/types"/>
    <xsd:import namespace="http://schemas.microsoft.com/office/infopath/2007/PartnerControls"/>
    <xsd:element name="SharedWithUsers" ma:index="18"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Gedeeld met details" ma:internalName="SharedWithDetails" ma:readOnly="true">
      <xsd:simpleType>
        <xsd:restriction base="dms:Note">
          <xsd:maxLength value="255"/>
        </xsd:restriction>
      </xsd:simpleType>
    </xsd:element>
    <xsd:element name="TaxCatchAll" ma:index="23" nillable="true" ma:displayName="Taxonomy Catch All Column" ma:hidden="true" ma:list="{b483b4ab-871f-474d-ac15-11716e2116d6}" ma:internalName="TaxCatchAll" ma:showField="CatchAllData" ma:web="c3c0ddbe-70eb-4e8e-8411-da1d4bf492e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B4CB8B4-CA85-440D-9FC8-83237F496E16}">
  <ds:schemaRefs>
    <ds:schemaRef ds:uri="http://schemas.microsoft.com/sharepoint/v3/contenttype/forms"/>
  </ds:schemaRefs>
</ds:datastoreItem>
</file>

<file path=customXml/itemProps2.xml><?xml version="1.0" encoding="utf-8"?>
<ds:datastoreItem xmlns:ds="http://schemas.openxmlformats.org/officeDocument/2006/customXml" ds:itemID="{C862656B-661A-472C-AC22-0BD22C6F8CF2}">
  <ds:schemaRefs>
    <ds:schemaRef ds:uri="http://www.w3.org/XML/1998/namespace"/>
    <ds:schemaRef ds:uri="http://purl.org/dc/elements/1.1/"/>
    <ds:schemaRef ds:uri="http://purl.org/dc/dcmitype/"/>
    <ds:schemaRef ds:uri="http://schemas.openxmlformats.org/package/2006/metadata/core-properties"/>
    <ds:schemaRef ds:uri="http://purl.org/dc/terms/"/>
    <ds:schemaRef ds:uri="http://schemas.microsoft.com/office/2006/documentManagement/types"/>
    <ds:schemaRef ds:uri="http://schemas.microsoft.com/office/2006/metadata/properties"/>
    <ds:schemaRef ds:uri="60455b8c-d350-456d-bfd5-3a292b6d6039"/>
    <ds:schemaRef ds:uri="http://schemas.microsoft.com/office/infopath/2007/PartnerControls"/>
    <ds:schemaRef ds:uri="c3c0ddbe-70eb-4e8e-8411-da1d4bf492e7"/>
  </ds:schemaRefs>
</ds:datastoreItem>
</file>

<file path=customXml/itemProps3.xml><?xml version="1.0" encoding="utf-8"?>
<ds:datastoreItem xmlns:ds="http://schemas.openxmlformats.org/officeDocument/2006/customXml" ds:itemID="{49C883D3-C707-48BB-AF8D-960C155F6D47}">
  <ds:schemaRefs>
    <ds:schemaRef ds:uri="60455b8c-d350-456d-bfd5-3a292b6d6039"/>
    <ds:schemaRef ds:uri="c3c0ddbe-70eb-4e8e-8411-da1d4bf492e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112</Words>
  <Application>Microsoft Office PowerPoint</Application>
  <PresentationFormat>Breedbeeld</PresentationFormat>
  <Paragraphs>27</Paragraphs>
  <Slides>12</Slides>
  <Notes>12</Notes>
  <HiddenSlides>0</HiddenSlides>
  <MMClips>0</MMClips>
  <ScaleCrop>false</ScaleCrop>
  <HeadingPairs>
    <vt:vector size="6" baseType="variant">
      <vt:variant>
        <vt:lpstr>Gebruikte lettertypen</vt:lpstr>
      </vt:variant>
      <vt:variant>
        <vt:i4>6</vt:i4>
      </vt:variant>
      <vt:variant>
        <vt:lpstr>Thema</vt:lpstr>
      </vt:variant>
      <vt:variant>
        <vt:i4>1</vt:i4>
      </vt:variant>
      <vt:variant>
        <vt:lpstr>Diatitels</vt:lpstr>
      </vt:variant>
      <vt:variant>
        <vt:i4>12</vt:i4>
      </vt:variant>
    </vt:vector>
  </HeadingPairs>
  <TitlesOfParts>
    <vt:vector size="19" baseType="lpstr">
      <vt:lpstr>Aptos</vt:lpstr>
      <vt:lpstr>Arial</vt:lpstr>
      <vt:lpstr>Calibri</vt:lpstr>
      <vt:lpstr>Georgia</vt:lpstr>
      <vt:lpstr>Times New Roman</vt:lpstr>
      <vt:lpstr>Trebuchet MS</vt:lpstr>
      <vt:lpstr>Powerpoint_sjabloon_sovon</vt:lpstr>
      <vt:lpstr>Vogels in de  Gelderse Waard</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Vragen… discussie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Just Blonk</dc:creator>
  <cp:lastModifiedBy>Danielle van Schaik</cp:lastModifiedBy>
  <cp:revision>1</cp:revision>
  <dcterms:created xsi:type="dcterms:W3CDTF">2026-06-15T11:34:25Z</dcterms:created>
  <dcterms:modified xsi:type="dcterms:W3CDTF">2026-10-12T11:40:02Z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0x0101004494C1AA521ACB4E8D21E971964E8821</vt:lpwstr>
  </property>
</Properties>
</file>